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09.2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4433 618 24575,'0'9'0,"1"1"0,0-1 0,1-1 0,-1 1 0,2 0 0,-1 0 0,1-1 0,1 1 0,0-1 0,0 0 0,7 12 0,7 21 0,-16-34 0,0 0 0,1-1 0,0 1 0,0-1 0,0 1 0,1-1 0,5 7 0,-8-13 0,-1 0 0,0 0 0,0 0 0,1 1 0,-1-1 0,0 0 0,1 0 0,-1 0 0,0 0 0,0 0 0,1 0 0,-1 0 0,0 0 0,0 0 0,1 0 0,-1 0 0,0 0 0,1 0 0,-1-1 0,0 1 0,0 0 0,1 0 0,-1 0 0,0 0 0,0 0 0,1-1 0,-1 1 0,0 0 0,0 0 0,0 0 0,0-1 0,1 1 0,-1 0 0,0 0 0,0 0 0,0-1 0,0 1 0,0 0 0,1 0 0,-1-1 0,0 1 0,0 0 0,0-1 0,0 1 0,0 0 0,0 0 0,0-1 0,0 1 0,0 0 0,0 0 0,0-1 0,0 1 0,0 0 0,0-1 0,0 1 0,-1 0 0,4-20 0,-3-184 0,-2 94 0,2 100 0,0 1 0,-1-1 0,-1 0 0,0 0 0,0 1 0,-1 0 0,0-1 0,-1 1 0,0 0 0,0 0 0,-1 1 0,0-1 0,0 1 0,-1 0 0,0 1 0,-1-1 0,-12-10 0,18 17 0,-16-15 0,17 16 0,-1-1 0,1 1 0,0-1 0,-1 1 0,1 0 0,-1-1 0,1 1 0,0-1 0,0 1 0,-1-1 0,1 1 0,0-1 0,0 1 0,0-1 0,-1 1 0,1-1 0,0 1 0,0-1 0,0 1 0,0-1 0,0 0 0,0 1 0,0-1 0,0 1 0,0-1 0,0 1 0,0-1 0,1 1 0,-1-1 0,0 1 0,0-1 0,1 1 0,-1-2 0,1 2 0,0 0 0,-1 0 0,1 0 0,0-1 0,-1 1 0,1 0 0,0 0 0,-1 0 0,1 0 0,0 0 0,-1 0 0,1 0 0,0 1 0,-1-1 0,1 0 0,0 0 0,-1 0 0,1 1 0,0-1 0,-1 0 0,1 1 0,-1-1 0,1 1 0,0-1 0,0 1 0,19 15 0,-15-11 0,35 24 0,-25-19 0,0 1 0,22 21 0,-33-28 0,0 1 0,0 0 0,0 0 0,0 1 0,-1-1 0,0 1 0,0-1 0,0 1 0,-1 0 0,0 0 0,2 10 0,1 20 0,-3-1 0,-1 0 0,-4 51 0,0-3 0,3-3 0,-2-90 0,1-1 0,-1 1 0,-1 0 0,0-1 0,0 1 0,-1 1 0,0-1 0,-8-11 0,-9-26 0,-58-184 0,63 176 0,15 48 0,0 0 0,0 0 0,-1 0 0,0 1 0,0-1 0,-1 1 0,1-1 0,-1 1 0,-1 0 0,1 0 0,-1 0 0,0 1 0,-1-1 0,-7-6 0,-14-8 0,16 13 0,-1-1 0,2 0 0,-1 0 0,1-1 0,0 0 0,1-1 0,0 0 0,0 0 0,-7-15 0,4 5 0,7 14 0,0 0 0,1 0 0,0-1 0,0 1 0,0-1 0,1 0 0,0 0 0,0 0 0,1 0 0,-1-9 0,2 15 0,0 1 0,0-1 0,0 0 0,0 1 0,0-1 0,0 0 0,1 1 0,-1-1 0,0 1 0,0-1 0,0 0 0,1 1 0,-1-1 0,0 1 0,1-1 0,-1 1 0,1-1 0,-1 1 0,1-1 0,-1 1 0,0 0 0,1-1 0,0 1 0,-1-1 0,1 1 0,-1 0 0,1 0 0,0-1 0,20 4 0,16 19 0,-24-10 0,-1 0 0,15 21 0,-17-19 0,1-2 0,19 19 0,-25-27 0,0-1 0,-1 0 0,1 1 0,0-1 0,1-1 0,-1 1 0,0-1 0,1 0 0,-1 0 0,1-1 0,7 2 0,-2-2 0,0 0 0,0 1 0,-1 1 0,1 0 0,17 7 0,-25-8 0,0 0 0,0-1 0,-1 1 0,1 0 0,-1 0 0,0 1 0,1-1 0,-1 0 0,0 1 0,0-1 0,0 1 0,-1 0 0,1-1 0,-1 1 0,1 0 0,-1 0 0,0 0 0,0 0 0,-1 0 0,1 0 0,0 1 0,-1-1 0,0 0 0,0 4 0,0-3 0,0-1 0,-1 1 0,1 0 0,-1-1 0,0 1 0,0-1 0,-1 1 0,1-1 0,-1 0 0,1 1 0,-1-1 0,0 0 0,0 0 0,-1 0 0,-3 4 0,-5 4 0,-1 0 0,-17 12 0,7-5 0,15-13 0,0-1 0,0 0 0,0 0 0,0 0 0,-1-1 0,0 1 0,1-2 0,-1 1 0,0-1 0,0-1 0,-14 2 0,-11-1 0,-54-4 0,36-1 0,-553 2 0,387 1 0,244 2 0,1 1 0,-1 2 0,-1 0 0,31 11 0,-22-6 0,59 8 0,7-1 0,-61-10 0,71 5 0,-57-13 0,-31-1 0,1 2 0,41 4 0,-59-3 0,-1 0 0,1 0 0,0 1 0,-1 0 0,1 0 0,-1 0 0,0 0 0,0 1 0,0 0 0,0 0 0,0 0 0,0 1 0,-1 0 0,0 0 0,1 0 0,3 6 0,-7-9 0,0 0 0,1 1 0,-1-1 0,0 1 0,0-1 0,-1 1 0,1 0 0,0-1 0,0 1 0,-1 0 0,1 0 0,-1 0 0,0-1 0,1 1 0,-1 0 0,0 0 0,0 0 0,0 0 0,0-1 0,-1 4 0,0-3 0,0 0 0,0-1 0,0 1 0,0-1 0,0 1 0,0-1 0,-1 0 0,1 1 0,0-1 0,-1 0 0,1 0 0,-1 0 0,1 0 0,-1 0 0,0 0 0,-3 1 0,-5 1 0,-1 0 0,0-1 0,0 0 0,0-1 0,-17 0 0,4-2 0,0-1 0,1-1 0,-31-8 0,24 5 0,-40-4 0,-285 7 0,183 5 0,-847-2 0,752-16 0,-9 0 0,135 4 0,42 1 0,-375-27 0,353 20 0,54 6 0,-84-19 0,0 0 0,87 19 0,-64-22 0,112 29 0,14 5 0,1 0 0,-1 0 0,1-1 0,-1 1 0,1-1 0,-1 1 0,1-1 0,0 0 0,-1 0 0,1 1 0,0-1 0,0 0 0,-1 0 0,1 0 0,-1-2 0,2 3 0,0-1 0,0 1 0,0 0 0,0-1 0,0 1 0,0-1 0,0 1 0,0-1 0,0 1 0,1 0 0,-1-1 0,0 1 0,0-1 0,0 1 0,1 0 0,-1-1 0,0 1 0,0-1 0,1 1 0,-1 0 0,0 0 0,1-1 0,-1 1 0,0 0 0,1-1 0,-1 1 0,0 0 0,1 0 0,-1 0 0,1-1 0,-1 1 0,45-15 0,115-20 0,-154 33 0,1 0 0,0 0 0,-1-1 0,1 0 0,-1 0 0,10-7 0,-14 9 0,0-1 0,0 0 0,0 1 0,0-1 0,0 0 0,0 0 0,-1 0 0,1 0 0,1-4 0,-2 5 0,-1 0 0,0 0 0,1 0 0,-1 0 0,0 0 0,0 0 0,1 0 0,-1 0 0,0 0 0,0 0 0,0 0 0,-1 0 0,1-1 0,0 1 0,0 0 0,-1 0 0,1 0 0,0 0 0,-1 0 0,1 0 0,-1 0 0,1 1 0,-2-3 0,0 1 0,0 0 0,0 0 0,-1 1 0,1-1 0,0 0 0,-1 1 0,0-1 0,1 1 0,-1 0 0,0 0 0,0 0 0,1 0 0,-1 1 0,0-1 0,-5 0 0,-51-2 0,44 3 0,-5 0 0,0 1 0,-1 1 0,1 1 0,-38 10 0,45-9 0,0 0 0,1 1 0,0 0 0,0 1 0,0 1 0,1 0 0,0 0 0,-17 16 0,24-20 0,1 1 0,0 0 0,-1 1 0,1-1 0,1 0 0,-1 1 0,1 0 0,-1-1 0,1 1 0,1 0 0,-1 0 0,1 0 0,0 0 0,0 1 0,0-1 0,1 0 0,0 0 0,0 1 0,0-1 0,0 0 0,1 0 0,0 0 0,2 6 0,-2-7 0,0 0 0,1 0 0,-1-1 0,1 1 0,0 0 0,0-1 0,0 1 0,1-1 0,-1 0 0,1 0 0,0 0 0,0 0 0,0 0 0,0-1 0,0 1 0,1-1 0,-1 0 0,1 0 0,0 0 0,-1 0 0,1-1 0,0 0 0,0 1 0,0-1 0,0-1 0,0 1 0,0-1 0,0 1 0,5-1 0,-1-1 0,-1 0 0,0 0 0,0-1 0,0 1 0,-1-2 0,1 1 0,0-1 0,-1 0 0,1 0 0,-1-1 0,0 1 0,8-8 0,5-5 0,-1-1 0,20-23 0,-35 36 0,2-1 0,0-1 0,-1-1 0,0 1 0,0-1 0,0 0 0,-1 0 0,0 0 0,0 0 0,0 0 0,-1-1 0,-1 1 0,1-1 0,-1 1 0,0-13 0,-1 16 0,0 0 0,0-1 0,-1 1 0,1 0 0,-1 0 0,0 0 0,0 0 0,-1 0 0,1 0 0,-1 1 0,0-1 0,0 0 0,0 1 0,-1 0 0,1-1 0,-1 1 0,0 0 0,1 0 0,-1 0 0,-1 1 0,1-1 0,0 1 0,-1-1 0,1 1 0,-1 0 0,0 1 0,0-1 0,-4-1 0,-2 0 0,0 1 0,0 0 0,-1 1 0,1 0 0,0 0 0,-1 1 0,1 1 0,0-1 0,-1 2 0,1-1 0,0 2 0,0-1 0,0 1 0,0 1 0,1 0 0,-1 0 0,-16 11 0,15-8 0,0 1 0,0 0 0,0 1 0,1 0 0,0 1 0,1 0 0,0 0 0,1 1 0,0 0 0,1 0 0,0 1 0,1 0 0,-7 17 0,11-24 0,0 1 0,0 0 0,1 0 0,0 0 0,0-1 0,0 1 0,1 0 0,0 0 0,0 0 0,1 0 0,-1 0 0,1 0 0,0 0 0,1 0 0,0-1 0,2 7 0,-1-6 0,1 1 0,0 0 0,1-1 0,-1 0 0,1 0 0,0 0 0,1-1 0,-1 0 0,1 0 0,0 0 0,8 4 0,2 0 0,0 0 0,1-1 0,0-1 0,0-1 0,0-1 0,1 0 0,0-1 0,0-1 0,31 2 0,-20-4 0,0 0 0,1-2 0,-1-1 0,0-2 0,31-7 0,-53 9 0,0 0 0,0-1 0,0 0 0,0 0 0,0 0 0,0-1 0,-1 0 0,0 0 0,0-1 0,0 1 0,0-1 0,-1-1 0,0 1 0,0-1 0,0 0 0,-1 0 0,0 0 0,0-1 0,0 1 0,-1-1 0,0 0 0,0 0 0,-1 0 0,3-15 0,-4 18 0,0 0 0,0 0 0,-1 0 0,0 0 0,0 0 0,0 0 0,0 0 0,0 0 0,-1-1 0,0 1 0,0 0 0,0 1 0,0-1 0,-1 0 0,1 0 0,-1 0 0,0 1 0,0-1 0,-1 1 0,1 0 0,-6-6 0,3 4 0,-1 1 0,1 0 0,-1 1 0,0-1 0,0 1 0,0 0 0,-1 1 0,1 0 0,-1 0 0,0 0 0,1 0 0,-11 0 0,-6-1 0,1 1 0,-1 0 0,0 2 0,1 1 0,-1 1 0,0 0 0,1 2 0,0 1 0,0 0 0,0 2 0,0 1 0,1 0 0,1 1 0,-1 2 0,2 0 0,-36 26 0,23-12 0,5-3 0,-40 38 0,64-57 0,0 1 0,0-1 0,0 1 0,1-1 0,-1 1 0,1 0 0,0 0 0,0 0 0,0 0 0,1 0 0,-1 0 0,1 1 0,0-1 0,0 1 0,1-1 0,-1 0 0,1 1 0,0-1 0,0 1 0,1-1 0,-1 1 0,3 6 0,0-3 0,0 0 0,1 0 0,0 0 0,0 0 0,1-1 0,0 0 0,0 0 0,1 0 0,0 0 0,9 8 0,-6-7 0,0 0 0,0 0 0,0-1 0,1-1 0,0 1 0,1-1 0,17 7 0,-19-10 0,10 4 0,0 0 0,21 3 0,-33-9 0,1 0 0,0 0 0,0-1 0,0 0 0,-1 0 0,1-1 0,0 0 0,11-3 0,49-12 0,-48 13 0,-1-1 0,0-1 0,1 0 0,-2-2 0,1 0 0,22-13 0,-6-3 0,65-30 0,-83 46 0,-1 1 0,1 1 0,1 0 0,-1 1 0,1 1 0,28-1 0,378 3 0,-196 3 0,-155-1 0,-29 1 0,0-2 0,0-2 0,61-11 0,-57 5 0,0 3 0,0 2 0,67 3 0,59-3 0,-99-12 0,-56 10 0,1 1 0,22-2 0,2 4 0,-7 0 0,-1-1 0,45-9 0,91-21 0,-135 28 0,1 1 0,56 2 0,-58 2 0,0-1 0,65-10 0,-81 6 0,7 0 0,50-17 0,-70 19 0,-1 1 0,0-1 0,0 0 0,1-1 0,-2 1 0,1-1 0,0-1 0,-1 1 0,0-1 0,0 1 0,0-2 0,8-10 0,9-18 0,43-49 0,1 1 0,-61 74 0,1 1 0,-2-1 0,1 0 0,-1 0 0,-1-1 0,4-8 0,-7 14 0,1 1 0,0-1 0,-1 0 0,0 0 0,1 1 0,-1-1 0,0 0 0,-1 0 0,1 1 0,0-1 0,-1 0 0,0 0 0,1 1 0,-1-1 0,0 1 0,0-1 0,-1 0 0,1 1 0,0 0 0,-1-1 0,0 1 0,1 0 0,-5-4 0,-1 0 0,-2-1 0,1 1 0,-1 1 0,1-1 0,-1 1 0,-1 1 0,1 0 0,-1 0 0,0 1 0,0 0 0,0 1 0,-18-2 0,-12 0 0,0 3 0,-40 3 0,29 0 0,23-1 0,-41 0 0,65-2 0,-1 1 0,1-1 0,0 1 0,-1-1 0,1 0 0,0-1 0,-1 1 0,1-1 0,0 0 0,0 0 0,-6-4 0,10 1 0,9 1 0,12 1 0,10 3 0,1 2 0,0 1 0,45 10 0,-48-8 0,13 3 0,0 1 0,0 2 0,-1 1 0,49 24 0,-76-31 0,-1 0 0,1 0 0,0-1 0,0-1 0,1-1 0,25 2 0,93-6 0,-57 0 0,-35 1 0,-23-1 0,0 2 0,0 0 0,0 1 0,0 1 0,0 0 0,24 7 0,-41-9 0,0 0 0,-1 0 0,1 1 0,0-1 0,-1 0 0,1 0 0,-1 0 0,1 0 0,0 1 0,-1-1 0,1 0 0,-1 1 0,1-1 0,-1 0 0,1 1 0,-1-1 0,1 1 0,-1-1 0,1 0 0,-1 1 0,1-1 0,-1 1 0,0 0 0,1-1 0,-1 1 0,1 0 0,-15 5 0,-29-2 0,-173-6 0,-69 4 0,178 11 0,-27 2 0,-121-3 0,-478 11 0,656-22 0,-80-4 0,48-17 0,45 7 0,-22-2 0,-362-56 0,370 61 0,-20-3 0,-134 0 0,-398 14 0,362-1 0,262 0 0,-34 3 0,39-3 0,0 0 0,0 0 0,1 0 0,-1 1 0,0-1 0,1 0 0,-1 0 0,0 0 0,1 1 0,-1-1 0,1 0 0,-1 1 0,0-1 0,1 1 0,-1-1 0,1 1 0,-1-1 0,1 1 0,-1-1 0,1 1 0,0-1 0,-1 1 0,1 0 0,0-1 0,-1 1 0,1 0 0,0-1 0,0 1 0,-1 0 0,1-1 0,0 1 0,0 0 0,0-1 0,0 1 0,0 0 0,0 0 0,0-1 0,0 1 0,0 0 0,1-1 0,-1 1 0,0 0 0,0-1 0,1 1 0,-1 0 0,0-1 0,1 1 0,0 0 0,7 11 0,1-1 0,0 0 0,1-1 0,0 0 0,1 0 0,12 8 0,7 7 0,88 73 0,31 28 0,-102-85 0,-24-22 0,-1 2 0,20 23 0,-37-37 0,1 0 0,-1 0 0,-1 1 0,1 0 0,-1 0 0,0 0 0,-1 0 0,0 0 0,0 1 0,-1-1 0,1 12 0,0 24 0,-2-27 0,-1-1 0,2 1 0,0-1 0,1 1 0,8 22 0,-10-36 0,0 0 0,1 0 0,-1 0 0,1 0 0,-1-1 0,1 1 0,0 0 0,0-1 0,1 0 0,-1 1 0,0-1 0,1 0 0,-1 0 0,1 0 0,0-1 0,-1 1 0,1 0 0,0-1 0,0 0 0,0 0 0,0 0 0,0 0 0,0 0 0,1-1 0,-1 1 0,0-1 0,0 0 0,0 0 0,1 0 0,-1 0 0,0-1 0,0 1 0,6-3 0,9 0 0,-11 0 0,1 1 0,-1 1 0,0 0 0,1 0 0,-1 0 0,1 1 0,-1 0 0,1 0 0,-1 1 0,1 0 0,-1 0 0,14 5 0,-17-4 0,0-1 0,0 1 0,0-1 0,0 0 0,1 0 0,-1 0 0,0-1 0,1 1 0,-1-1 0,1 0 0,-1 0 0,0-1 0,1 1 0,-1-1 0,0 0 0,1 0 0,-1-1 0,0 1 0,0-1 0,0 0 0,0 0 0,0 0 0,-1-1 0,1 1 0,-1-1 0,1 0 0,-1 0 0,5-6 0,3-1 0,-1 0 0,2 0 0,-1 1 0,1 0 0,0 1 0,1 1 0,0 0 0,0 0 0,15-3 0,-5 1 0,0 2 0,1 1 0,0 1 0,0 1 0,39-2 0,372 8 0,-425-3 0,-1 1 0,1-1 0,-1-1 0,0 0 0,0 0 0,0-1 0,0 0 0,0 0 0,0-1 0,-1 0 0,11-7 0,-10 6 0,1 0 0,0 1 0,-1 0 0,2 1 0,-1 0 0,0 1 0,1 0 0,13 0 0,13 0 0,40 4 0,-49 0 0,1-1 0,47-5 0,-2-8 0,127-3 0,-175 13 0,0-1 0,1-1 0,-2-2 0,44-14 0,3 0 0,-28 7 0,26-7 0,-64 19 0,0 0 0,0 0 0,0 1 0,0 0 0,-1 0 0,1 0 0,0 1 0,0 0 0,8 2 0,-13-3 0,1 1 0,-1-1 0,1 1 0,-1-1 0,1 1 0,-1 0 0,1 0 0,-1 0 0,0 0 0,0 0 0,1 0 0,-1 0 0,0 0 0,1 2 0,-1-3 0,-1 1 0,0 0 0,0-1 0,1 1 0,-1-1 0,0 1 0,0 0 0,0-1 0,0 1 0,0 0 0,0-1 0,0 1 0,0-1 0,0 1 0,0 0 0,0-1 0,-1 1 0,1-1 0,0 1 0,0 0 0,-1-1 0,1 1 0,0-1 0,-1 2 0,-1 0 0,0 0 0,0 0 0,-1 0 0,1 0 0,0-1 0,-1 1 0,1-1 0,-1 1 0,1-1 0,-1 0 0,0 0 0,0 0 0,1 0 0,-5 0 0,-33 4 0,-1-2 0,-78-3 0,79-3 0,0 3 0,1 2 0,-54 8 0,52-2 0,1-2 0,-1-2 0,0-1 0,-72-6 0,93-1 0,0 0 0,0-2 0,1-1 0,0 0 0,0-1 0,0-2 0,-31-19 0,23 13 0,0 1 0,-38-14 0,18 14 0,0 3 0,-2 2 0,-57-6 0,14-2 0,52 9 0,37 8 0,-1 0 0,0-1 0,1 0 0,0 1 0,-1-1 0,1 0 0,0-1 0,0 1 0,0 0 0,0-1 0,1 0 0,-1 0 0,1 0 0,-1 0 0,1 0 0,0 0 0,0 0 0,0-1 0,1 1 0,-1-1 0,1 1 0,0-1 0,0 0 0,0 0 0,1 1 0,-1-1 0,1-5 0,-1 3 0,1 0 0,-1-1 0,1 1 0,1 0 0,-1-1 0,1 1 0,1 0 0,-1 0 0,1 0 0,0 0 0,0 0 0,0 0 0,1 0 0,0 1 0,0-1 0,5-5 0,-6 9-85,-1 1 0,1-1-1,0 1 1,-1-1 0,1 1-1,0 0 1,0 0 0,0-1-1,0 1 1,0 1 0,0-1-1,0 0 1,1 0 0,-1 1-1,4-1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01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1346 184 24575,'30'-2'0,"-1"-2"0,0 0 0,0-2 0,29-9 0,-20 5 0,57-9 0,-41 16 0,70 3 0,-485-1 0,158 3 0,132-3 0,30-1 0,0 2 0,0 2 0,-67 11 0,70-5 0,0-2 0,0-2 0,0-1 0,0-2 0,-44-4 0,80 3 0,-1 0 0,0-1 0,0 1 0,0-1 0,1 1 0,-1-1 0,0 0 0,1 0 0,-1 0 0,-3-3 0,5 3 0,1 1 0,-1-1 0,1 0 0,0 1 0,-1-1 0,1 0 0,0 0 0,-1 1 0,1-1 0,0 0 0,0 1 0,0-1 0,0 0 0,0 0 0,0 0 0,0 1 0,0-1 0,0 0 0,0 0 0,0 1 0,0-1 0,0 0 0,1 0 0,-1 1 0,0-1 0,1 0 0,-1 1 0,0-1 0,1 0 0,-1 1 0,1-1 0,-1 1 0,1-1 0,-1 1 0,1-1 0,0 1 0,-1-1 0,1 1 0,-1-1 0,2 0 0,21-19 0,1 1 0,0 1 0,37-20 0,-56 35 0,8-8 0,-13 10 0,0 1 0,0 0 0,0 0 0,0 0 0,0-1 0,0 1 0,0 0 0,0 0 0,0 0 0,0 0 0,0-1 0,0 1 0,0 0 0,0 0 0,-1 0 0,1 0 0,0-1 0,0 1 0,0 0 0,0 0 0,0 0 0,-1 0 0,1 0 0,0 0 0,0-1 0,0 1 0,0 0 0,-1 0 0,1 0 0,0 0 0,0 0 0,0 0 0,-1 0 0,1 0 0,0 0 0,0 0 0,0 0 0,-1 0 0,1 0 0,0 0 0,0 0 0,0 0 0,-4 0 0,0 0 0,1 1 0,-1-1 0,1 1 0,-1-1 0,1 1 0,-6 3 0,8-4 0,-144 58 0,123-51 0,0-2 0,0 0 0,0-1 0,-45 1 0,0-5 0,35-2 0,0 2 0,1 2 0,-55 9 0,37-2 114,27-5-53,1 0 1,-37 14 0,52-16-190,-1 1 0,1 0 0,0 1 0,0-1 0,1 1 0,-1 0 0,1 1 0,0-1 0,0 1 0,0 0 0,0 1 0,-6 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14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33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2948 712 24575,'-3'0'0,"1"0"0,-1-1 0,1 1 0,-1-1 0,1 1 0,-1-1 0,1 0 0,-1 0 0,1 0 0,0 0 0,0-1 0,-1 1 0,1 0 0,0-1 0,0 0 0,0 1 0,1-1 0,-1 0 0,0 0 0,1 0 0,-1 0 0,1 0 0,-1 0 0,1-1 0,0 1 0,0 0 0,0-1 0,0 1 0,1-1 0,-1 1 0,0-3 0,-1-11 0,-1 0 0,2 1 0,1-32 0,0 30 0,0 7 0,2-434 0,-1 451 0,0 0 0,0-1 0,1 1 0,0-1 0,4 10 0,5 24 0,-6 4 0,-4-31 0,1 1 0,0-1 0,4 14 0,-4-21 0,0-1 0,0 0 0,1 0 0,0 0 0,0 0 0,0 0 0,0-1 0,1 1 0,0-1 0,7 7 0,-4-5 0,3 3 0,-1-1 0,17 20 0,-23-23 0,0-1 0,0 1 0,-1 0 0,0-1 0,1 1 0,-2 1 0,1-1 0,0 0 0,-1 0 0,0 6 0,2 3 0,-2 0 0,0 0 0,-2 26 0,0-36 0,1 0 0,-1 0 0,0-1 0,0 1 0,0 0 0,0-1 0,-1 1 0,1-1 0,-1 1 0,0-1 0,0 0 0,-1 0 0,1 0 0,0 0 0,-1 0 0,0 0 0,0-1 0,-5 5 0,-3-1 0,0-1 0,0 0 0,0 0 0,-1-1 0,0 0 0,0-1 0,0-1 0,-24 3 0,-8-3 0,-52-5 0,26 1 0,62 2 0,0-1 0,0 1 0,0-1 0,0 0 0,1-1 0,-1 0 0,0 0 0,1-1 0,0 0 0,-1 0 0,-12-9 0,15 9 0,1-1 0,0 0 0,0 0 0,0 0 0,1 0 0,0 0 0,-1-1 0,2 1 0,-1-1 0,0 0 0,1 0 0,0 0 0,0 0 0,0 0 0,1-1 0,0 1 0,0 0 0,0-7 0,0 3 0,0 1 0,0-1 0,2 1 0,-1-1 0,1 1 0,0-1 0,0 1 0,1 0 0,1-1 0,2-8 0,-3 14 0,1-1 0,-1 0 0,0 0 0,1 1 0,0-1 0,0 1 0,0 0 0,0 0 0,0 0 0,1 1 0,-1-1 0,1 1 0,0-1 0,0 1 0,0 0 0,0 1 0,0-1 0,0 1 0,0 0 0,1 0 0,4-1 0,-4 1 0,-1 1 0,1 0 0,-1 0 0,1 0 0,-1 0 0,0 1 0,1-1 0,-1 1 0,1 0 0,-1 1 0,0-1 0,0 1 0,0 0 0,0 0 0,5 3 0,-7-4 0,0 1 0,-1-1 0,1 0 0,-1 1 0,0-1 0,1 1 0,-1-1 0,0 1 0,0 0 0,0 0 0,0-1 0,0 1 0,-1 0 0,1 0 0,0 0 0,-1 0 0,1 0 0,-1 0 0,0 0 0,0 0 0,0 0 0,0 0 0,0 0 0,0 0 0,0 0 0,-1 0 0,1 0 0,-1 0 0,1 0 0,-1 0 0,0-1 0,0 1 0,0 0 0,0 0 0,0-1 0,-1 3 0,-1 0 0,-1-1 0,1 1 0,0-1 0,-1 0 0,0 0 0,0 0 0,0 0 0,0 0 0,0-1 0,0 0 0,-1 0 0,1 0 0,-1-1 0,1 1 0,-1-1 0,-8 1 0,-1 0 0,-1 0 0,1-1 0,-1-1 0,-18-2 0,28 2 0,1-1 0,-1 0 0,1 0 0,-1 0 0,1-1 0,0 0 0,0 1 0,0-2 0,0 1 0,0 0 0,0-1 0,0 1 0,1-1 0,-5-5 0,3 2 0,-1 0 0,2-1 0,-1 0 0,1 0 0,0 0 0,1 0 0,-5-12 0,1-3 0,2 0 0,0 0 0,2 0 0,-2-43 0,3 36 0,1 16 0,0 0 0,1 0 0,0-1 0,1 1 0,0 0 0,1 0 0,5-17 0,-6 28 0,-1 0 0,1 1 0,0-1 0,0 0 0,0 0 0,0 0 0,0 1 0,1-1 0,-1 1 0,0-1 0,1 1 0,-1-1 0,1 1 0,0 0 0,-1 0 0,1-1 0,0 1 0,0 0 0,0 1 0,0-1 0,-1 0 0,4 0 0,-2 1 0,0 0 0,1 0 0,-1 0 0,0 0 0,0 1 0,1-1 0,-1 1 0,0 0 0,0 0 0,0 0 0,0 0 0,5 3 0,1 2 0,0-1 0,-1 1 0,0 1 0,0 0 0,0 0 0,-1 0 0,0 1 0,6 9 0,-8-8 0,0 1 0,-1 0 0,0 1 0,-1-1 0,0 1 0,2 12 0,3 13 0,-5-27 0,0 0 0,-1 0 0,0 1 0,-1-1 0,0 0 0,-1 1 0,0 10 0,-1-17 0,1 0 0,-1-1 0,0 1 0,1-1 0,-1 1 0,0-1 0,0 1 0,-1-1 0,1 0 0,-1 1 0,1-1 0,-1 0 0,0 0 0,1 0 0,-1 0 0,0-1 0,0 1 0,0 0 0,-1-1 0,1 1 0,0-1 0,-1 0 0,1 0 0,-1 0 0,1 0 0,-1 0 0,1 0 0,-1-1 0,-3 1 0,-4 1 0,0 0 0,0-1 0,0 0 0,-1-1 0,1 0 0,0-1 0,-15-2 0,21 2 0,1 0 0,0 0 0,0 0 0,0 0 0,0-1 0,0 1 0,0-1 0,0 0 0,0 0 0,0 0 0,1 0 0,-1 0 0,1 0 0,-1-1 0,1 1 0,0-1 0,0 0 0,0 0 0,1 1 0,-1-1 0,1 0 0,-1-1 0,1 1 0,0 0 0,0 0 0,0-5 0,0-2 0,0 0 0,2 0 0,-1 0 0,1 0 0,0 0 0,1 0 0,1 1 0,-1-1 0,1 0 0,1 1 0,0 0 0,9-17 0,-9 20 0,0-1 0,1 1 0,-1 0 0,1 1 0,0-1 0,1 1 0,-1 0 0,9-5 0,-11 7 0,1 1 0,-1 0 0,1 0 0,0 1 0,0-1 0,-1 1 0,1 0 0,0 0 0,0 0 0,1 1 0,-1-1 0,0 1 0,0 0 0,0 0 0,7 1 0,-7 0 0,1 0 0,0 0 0,-1 1 0,1 0 0,-1 0 0,0 0 0,1 0 0,-1 0 0,0 1 0,0 0 0,-1 0 0,1 0 0,0 0 0,-1 1 0,0-1 0,0 1 0,0 0 0,0 0 0,-1 0 0,1 0 0,2 8 0,-2-3 0,1 1 0,-2-1 0,1 1 0,-1 0 0,-1 0 0,0 0 0,0 0 0,-1 0 0,-1 14 0,0-20 0,0 0 0,1 0 0,-1 0 0,-1-1 0,1 1 0,-1 0 0,1 0 0,-1-1 0,0 1 0,0-1 0,-1 0 0,1 0 0,-6 6 0,2-3 0,-1-1 0,0 0 0,1 0 0,-1 0 0,-1-1 0,-10 5 0,1-2 0,-2-1 0,1-1 0,-1 0 0,1-1 0,-24 1 0,-213-3 0,124-4 0,46 3 0,-97-3 0,180 2 0,0 0 0,0 0 0,0 0 0,0 0 0,0 0 0,0-1 0,0 1 0,0-1 0,0 1 0,0-1 0,1 0 0,-1 0 0,0 0 0,0 0 0,1 0 0,-1 0 0,0 0 0,1-1 0,-1 1 0,1-1 0,0 1 0,-1-1 0,1 1 0,0-1 0,0 0 0,0 1 0,0-1 0,0 0 0,0 0 0,1 0 0,-1 0 0,1 0 0,-1 0 0,1 0 0,0 0 0,0 0 0,0 0 0,0 0 0,0 0 0,0 0 0,0 0 0,1 0 0,-1 0 0,1-2 0,3-8 0,0 1 0,0 0 0,1 0 0,1 0 0,-1 1 0,11-13 0,-1 2 0,1 0 0,1 2 0,1 0 0,1 0 0,0 2 0,27-18 0,-33 25 0,2 2 0,-1-1 0,1 2 0,0 0 0,1 0 0,0 2 0,0 0 0,0 1 0,0 0 0,30-2 0,-36 6 0,3-1 0,0 0 0,1 1 0,-1 0 0,0 2 0,0-1 0,15 5 0,-27-6 0,0 0 0,0 0 0,0 1 0,0-1 0,-1 0 0,1 1 0,0-1 0,0 1 0,0-1 0,-1 1 0,1-1 0,0 1 0,0 0 0,-1-1 0,1 1 0,-1 0 0,1 0 0,0-1 0,-1 1 0,0 0 0,1 0 0,-1 0 0,1 0 0,-1-1 0,0 1 0,0 0 0,1 0 0,-1 0 0,0 0 0,0 0 0,0 0 0,0 0 0,0 0 0,0 0 0,0 0 0,-1 0 0,1-1 0,0 1 0,0 0 0,-1 0 0,1 0 0,0 0 0,-1 0 0,1-1 0,-1 1 0,1 0 0,-1 0 0,-1 1 0,-4 5 0,0 1 0,0-1 0,-15 12 0,12-10 0,-21 17 0,0-2 0,-2-1 0,-51 29 0,40-27 0,21-14 0,-1 0 0,-1-2 0,0-1 0,0-1 0,-38 6 0,38-8 0,-1-1 0,0-1 0,1-1 0,-1-1 0,0-2 0,0 0 0,0-1 0,0-2 0,-26-7 0,48 10 0,-1 0 0,1 0 0,-1-1 0,1 1 0,0-1 0,0 0 0,0 0 0,0-1 0,0 1 0,0 0 0,0-1 0,1 0 0,-1 1 0,1-1 0,0 0 0,-1 0 0,2-1 0,-1 1 0,0 0 0,1-1 0,-1 1 0,1-1 0,0 1 0,0-1 0,0 0 0,1 1 0,-1-1 0,1 0 0,0 1 0,0-1 0,0 0 0,1 0 0,-1 1 0,1-1 0,1-4 0,3-8 0,0 1 0,0 0 0,2 0 0,-1 0 0,2 1 0,16-24 0,-19 31 0,7-11 0,1 0 0,25-25 0,-36 40 0,1 0 0,0 0 0,0 1 0,0-1 0,0 0 0,1 1 0,-1 0 0,1 0 0,0 0 0,-1 0 0,1 1 0,0 0 0,0-1 0,0 1 0,0 1 0,0-1 0,0 0 0,0 1 0,0 0 0,8 1 0,-11-1 0,0 0 0,0 1 0,0-1 0,0 1 0,0-1 0,0 1 0,0-1 0,0 1 0,0 0 0,-1-1 0,1 1 0,0 0 0,0 0 0,-1 0 0,1-1 0,0 1 0,-1 0 0,1 0 0,-1 0 0,1 0 0,-1 0 0,0 0 0,1 0 0,-1 0 0,0 0 0,0 0 0,0 0 0,0 1 0,0-1 0,0 0 0,0 0 0,0 0 0,0 0 0,0 0 0,-1 0 0,1 0 0,0 0 0,-1 1 0,-1 4 0,0 0 0,0 0 0,-1 0 0,1-1 0,-5 7 0,3-7 0,0 0 0,0 0 0,0 0 0,-1 0 0,0-1 0,0 0 0,0 0 0,0 0 0,-8 3 0,-58 25 0,59-27 0,-173 60 0,-192 41 0,223-65 0,130-35 0,-63 15 0,77-19 0,1-1 0,-1 0 0,1-1 0,-1 0 0,0 0 0,-14-3 0,23 3 0,1 0 0,-1 0 0,0 0 0,1 0 0,-1 0 0,0 0 0,0 0 0,1-1 0,-1 1 0,0 0 0,1-1 0,-1 1 0,1 0 0,-1-1 0,0 1 0,1-1 0,-1 1 0,1-1 0,-1 1 0,1-1 0,-1 1 0,1-1 0,0 1 0,-1-1 0,1 0 0,0 1 0,-1-1 0,1 1 0,0-1 0,-1-1 0,2 1 0,-1-1 0,0 1 0,1-1 0,-1 1 0,1 0 0,-1 0 0,1-1 0,0 1 0,-1 0 0,1 0 0,0-1 0,0 1 0,0 0 0,1-1 0,5-4 0,0 0 0,1 0 0,12-8 0,9-1 0,2 1 0,-1 1 0,1 2 0,1 1 0,65-12 0,-97 22 0,51-5 0,-50 4 0,-1 1 0,0 0 0,1 0 0,-1 0 0,0 0 0,1 0 0,-1 0 0,0 0 0,1 0 0,-1 0 0,0 0 0,1 0 0,-1 0 0,0 0 0,1 0 0,-1 0 0,1 0 0,-1 0 0,0 1 0,0-1 0,1 0 0,-1 0 0,0 0 0,1 1 0,-1-1 0,0 0 0,1 0 0,-1 1 0,0-1 0,0 0 0,0 0 0,1 1 0,-1-1 0,-21 14 0,0-5 0,1-2 0,-1 0 0,0-1 0,-1-1 0,-34 3 0,-114-2 0,160-6 0,1-1 0,-1 0 0,-15-3 0,24 4 0,0 0 0,1-1 0,-1 1 0,0 0 0,0-1 0,0 1 0,0 0 0,0-1 0,0 1 0,1-1 0,-1 0 0,0 1 0,0-1 0,1 1 0,-1-1 0,0 0 0,1 0 0,-1 1 0,0-3 0,1 2 0,0 0 0,0 0 0,0 0 0,0 0 0,1 0 0,-1 0 0,0 0 0,1 0 0,-1 0 0,1 0 0,-1 0 0,1 0 0,-1 1 0,1-1 0,0 0 0,-1 0 0,1 0 0,0 1 0,0-1 0,-1 0 0,1 1 0,0-1 0,1 0 0,24-19 0,1 1 0,1 2 0,0 1 0,1 1 0,1 1 0,0 2 0,1 1 0,49-11 0,-76 21 0,1 1 0,-1-1 0,1 1 0,-1 0 0,1 0 0,-1 1 0,1-1 0,-1 1 0,0 0 0,1 0 0,-1 0 0,0 1 0,0-1 0,8 5 0,-10-5 0,-1 0 0,0 0 0,1 0 0,-1 0 0,0 1 0,0-1 0,0 0 0,0 1 0,0-1 0,0 1 0,0-1 0,-1 1 0,1-1 0,0 1 0,-1-1 0,1 1 0,-1 1 0,0 0 0,0 0 0,0 0 0,0-1 0,0 1 0,-1 0 0,1-1 0,-1 1 0,0 0 0,1-1 0,-2 1 0,1-1 0,0 1 0,-3 3 0,0 0 0,-1 0 0,0 0 0,0-1 0,0 0 0,-1 0 0,1 0 0,-1 0 0,-1-1 0,1 0 0,0 0 0,-8 2 0,-14 6 0,-41 12 0,42-15 0,-59 23 0,52-18 0,-2-1 0,-64 14 0,92-26 0,0-1 0,0 0 0,1 0 0,-1-1 0,-9-1 0,16 2 0,-1-1 0,0 1 0,1-1 0,-1 1 0,1-1 0,-1 0 0,1 1 0,-1-1 0,1 0 0,-1 0 0,1 0 0,0 0 0,-2-2 0,2 2 0,1 1 0,0-1 0,-1 0 0,1 0 0,0 0 0,0 1 0,-1-1 0,1 0 0,0 0 0,0 0 0,0 1 0,0-1 0,0 0 0,0 0 0,1 0 0,-1 1 0,0-1 0,0 0 0,0 0 0,1 0 0,-1 1 0,0-1 0,1 0 0,-1 1 0,1-1 0,-1 0 0,1 1 0,-1-1 0,2-1 0,2-1 0,-1-1 0,1 0 0,0 1 0,1 0 0,-1 0 0,1 0 0,-1 0 0,1 1 0,0 0 0,0 0 0,0 0 0,0 0 0,0 1 0,0 0 0,1 0 0,6 0 0,-12 1 0,0 0 0,0 0 0,1 0 0,-1 0 0,0 0 0,0 0 0,0 0 0,1 0 0,-1 0 0,0 0 0,0 0 0,0 0 0,1 0 0,-1 0 0,0 0 0,0 0 0,0 0 0,1 0 0,-1 0 0,0 0 0,0 0 0,0 0 0,1 1 0,-1-1 0,0 0 0,0 0 0,0 0 0,0 0 0,0 0 0,1 1 0,-1-1 0,0 0 0,0 0 0,0 0 0,0 0 0,0 1 0,0-1 0,0 0 0,0 0 0,0 0 0,0 1 0,0-1 0,1 0 0,-1 1 0,-8 9 0,-17 12 0,23-20 0,-6 4 0,-1-1 0,1 0 0,-1 0 0,0-1 0,0 0 0,0 0 0,0-1 0,-1 0 0,0-1 0,-14 2 0,21-4 0,0 1 0,0-1 0,0 0 0,-1 0 0,1 0 0,0 0 0,0-1 0,0 1 0,0-1 0,0 0 0,0 0 0,0 0 0,0 0 0,0 0 0,0-1 0,0 1 0,1-1 0,-1 0 0,0 0 0,1 0 0,0 0 0,-1 0 0,1 0 0,0-1 0,0 1 0,0-1 0,1 0 0,-1 1 0,1-1 0,-1 0 0,1 0 0,0 0 0,0 0 0,0 0 0,0-4 0,-2-7 0,1 0 0,1 0 0,1 0 0,0 0 0,0 0 0,4-19 0,-3 28 0,0 0 0,0 0 0,0 0 0,1 0 0,-1 0 0,1 1 0,1-1 0,-1 1 0,0-1 0,1 1 0,0 0 0,0 0 0,0 0 0,1 0 0,0 1 0,-1-1 0,1 1 0,0 0 0,0 0 0,8-3 0,-11 5 0,1 0 0,0 0 0,-1 1 0,1-1 0,-1 0 0,1 1 0,0 0 0,0-1 0,-1 1 0,1 0 0,0 0 0,0 0 0,-1 0 0,1 0 0,0 1 0,0-1 0,-1 0 0,1 1 0,0-1 0,-1 1 0,1 0 0,2 1 0,-2 0 0,0 0 0,0 0 0,0 0 0,-1 0 0,1 0 0,-1 0 0,0 0 0,1 0 0,-1 1 0,0-1 0,0 0 0,-1 1 0,1-1 0,0 4 0,0 1 0,0 0 0,0 0 0,0 0 0,-1 1 0,-1-1 0,1 0 0,-1 0 0,0 1 0,-1-1 0,-2 9 0,0-8 0,1-1 0,-2 1 0,1-1 0,-1 0 0,0 0 0,0-1 0,-1 1 0,0-1 0,0-1 0,-1 1 0,1-1 0,-1 0 0,0 0 0,-13 6 0,18-11 0,1 1 0,0-1 0,-1 1 0,1-1 0,0 0 0,-1 0 0,1 0 0,0 0 0,-1 0 0,1 0 0,0 0 0,-1 0 0,1-1 0,0 1 0,-1 0 0,1-1 0,0 1 0,0-1 0,0 1 0,-1-1 0,1 0 0,-2-1 0,2 0 0,-1 0 0,0 0 0,1 0 0,-1 0 0,1 0 0,0 0 0,-1-1 0,1 1 0,0-1 0,1 1 0,-2-3 0,0-5 0,0-1 0,1 1 0,0 0 0,1 0 0,1-11 0,0 9 0,1 1 0,1-1 0,0 1 0,1-1 0,0 1 0,0 0 0,1 1 0,1-1 0,0 1 0,0 0 0,1 0 0,0 1 0,1 0 0,10-10 0,-17 19 0,-1-1 0,1 0 0,0 1 0,-1-1 0,1 0 0,0 1 0,0-1 0,-1 1 0,1 0 0,0-1 0,0 1 0,0-1 0,-1 1 0,1 0 0,0 0 0,0 0 0,0-1 0,0 1 0,0 0 0,0 0 0,0 0 0,-1 0 0,1 1 0,0-1 0,0 0 0,0 0 0,0 0 0,0 1 0,0-1 0,-1 0 0,2 1 0,0 1 0,-1 0 0,0-1 0,0 1 0,1 0 0,-1 0 0,0-1 0,0 1 0,-1 0 0,1 0 0,0 0 0,-1 0 0,1 4 0,1 6 0,0 0 0,-2 0 0,0 20 0,-2-20 0,0-1 0,0 1 0,-2 0 0,1-1 0,-2 1 0,1-1 0,-2 0 0,1 0 0,-1-1 0,-1 0 0,0 0 0,-1 0 0,-13 13 0,-13 22 0,26-32 0,-1-1 0,-1 0 0,-15 16 0,21-25 0,1 0 0,0-1 0,-1 1 0,1-1 0,-1 0 0,0 0 0,0 0 0,1-1 0,-1 1 0,-1-1 0,1 0 0,0 0 0,0 0 0,0 0 0,0-1 0,-1 0 0,-3 0 0,6 0 0,-1-1 0,1 1 0,0-1 0,0 0 0,1 0 0,-1 0 0,0 0 0,0 0 0,0 0 0,0 0 0,1-1 0,-1 1 0,1-1 0,-1 1 0,1-1 0,0 1 0,-1-1 0,1 0 0,0 0 0,0 1 0,0-1 0,0 0 0,0 0 0,1 0 0,-1 0 0,1 0 0,-1 0 0,1-1 0,0-2 0,-2-10 0,0 1 0,2-1 0,0-16 0,1 19 0,-1-13 0,-1 9 0,1 0 0,4-29 0,-4 42 0,1 0 0,-1 0 0,1 1 0,0-1 0,0 0 0,0 1 0,0-1 0,0 1 0,1-1 0,-1 1 0,1-1 0,-1 1 0,1 0 0,0 0 0,0 0 0,0 0 0,0 0 0,0 0 0,0 1 0,1-1 0,-1 0 0,4 0 0,-5 1 0,0 1 0,1-1 0,-1 1 0,1 0 0,-1-1 0,1 1 0,-1 0 0,1 0 0,-1 0 0,1 0 0,-1 0 0,1 1 0,-1-1 0,1 0 0,-1 1 0,1-1 0,-1 1 0,0-1 0,1 1 0,-1 0 0,0-1 0,0 1 0,1 0 0,-1 0 0,0 0 0,0 0 0,0 0 0,0 0 0,0 1 0,0-1 0,0 0 0,-1 0 0,1 1 0,0-1 0,-1 0 0,1 1 0,-1-1 0,1 1 0,-1-1 0,0 1 0,1-1 0,-1 2 0,1 3 0,0 0 0,0 1 0,0-1 0,-1 0 0,0 0 0,-1 0 0,1 0 0,-1 0 0,-2 8 0,-2 0 0,-1 0 0,0 0 0,-1-1 0,0 0 0,-12 15 0,15-23 0,0 0 0,0-1 0,-1 0 0,1 1 0,-1-2 0,0 1 0,-5 3 0,7-6 0,1 1 0,-1-1 0,1 0 0,-1 0 0,1 0 0,-1-1 0,1 1 0,-1-1 0,0 1 0,1-1 0,-1 0 0,0 0 0,1 0 0,-1-1 0,0 1 0,-3-1 0,3-1 0,0 1 0,1-1 0,-1 1 0,1-1 0,-1 0 0,1 0 0,0 0 0,0 0 0,0-1 0,0 1 0,0 0 0,0-1 0,1 1 0,-1-1 0,1 0 0,0 0 0,0 1 0,0-1 0,0 0 0,0 0 0,1 0 0,-1 0 0,1 0 0,0-5 0,-1-1 0,0-1 0,1 0 0,0 0 0,1 1 0,0-1 0,4-14 0,-2 15 0,0-1 0,0 1 0,1 0 0,1 0 0,-1 1 0,1-1 0,1 1 0,0 0 0,7-8 0,-9 12 0,-1 1 0,1 0 0,0 0 0,0 0 0,0 0 0,0 1 0,1-1 0,-1 1 0,0 0 0,1 1 0,0-1 0,-1 1 0,1 0 0,0 0 0,0 0 0,0 1 0,0 0 0,-1 0 0,1 0 0,7 1 0,19 5 0,0 2 0,34 12 0,27 8 0,-72-22 0,0 1 0,0 0 0,-1 2 0,0 0 0,31 21 0,-9-6 0,-29-18 0,1 0 0,0-1 0,0 0 0,1-1 0,0-1 0,-1 0 0,1 0 0,17-1 0,118-3 0,-65-3 0,287 4 0,-350 1 0,1 1 0,-1 1 0,0 0 0,0 2 0,38 13 0,97 52 0,-83-36 0,-61-29 0,0-1 0,1 0 0,0-1 0,0 0 0,0-1 0,19 1 0,83-5 0,-51 0 0,203 1 0,-267 1 0,0 0 0,0 0 0,0 0 0,1 0 0,-1 0 0,0 0 0,0 0 0,0 0 0,1 0 0,-1 0 0,0 0 0,0 0 0,0 0 0,1 0 0,-1 0 0,0 0 0,0 0 0,0 1 0,0-1 0,1 0 0,-1 0 0,0 0 0,0 0 0,0 0 0,0 0 0,1 0 0,-1 1 0,0-1 0,0 0 0,0 0 0,0 0 0,0 0 0,0 1 0,0-1 0,0 0 0,0 0 0,1 0 0,-1 0 0,0 1 0,0-1 0,0 0 0,0 0 0,0 0 0,0 1 0,0-1 0,0 0 0,0 0 0,0 0 0,-1 1 0,1-1 0,0 0 0,-9 14 0,-17 9 0,9-15 0,-2 0 0,1-1 0,-1-1 0,0-1 0,0-1 0,-26 3 0,-115-2 0,18-3 0,-12 25 0,127-23 0,0 1 0,-50 18 0,54-15 0,-1-1 0,-1-1 0,-49 6 0,-64-13 0,96-1 0,1 2 0,-1 1 0,-68 12 0,30 3 0,152-13 0,26-18 0,-61 8 0,57-3 0,434 9 0,-251 3 0,-257-3 0,0-2 0,0 0 0,0-1 0,0-1 0,25-10 0,-24 8 0,1 0 0,-1 1 0,1 2 0,25-3 0,112 7 0,-145 0 0,-34-1 0,-1 1 0,0 1 0,1 1 0,0 0 0,-1 2 0,1 0 0,-22 9 0,20-5 0,-1-1 0,0 0 0,0-2 0,0 0 0,0-2 0,-26 0 0,29-1 0,-55 12 0,54-9 0,-41 3 0,43-6 0,10-1 0,1 0 0,-1-1 0,0 1 0,0-2 0,1 1 0,-1-1 0,0-1 0,-11-3 0,20 5 0,0 0 0,-1 0 0,1 0 0,0 0 0,0 0 0,-1 0 0,1 0 0,0 0 0,0 0 0,-1 0 0,1 0 0,0 0 0,0-1 0,0 1 0,-1 0 0,1 0 0,0 0 0,0 0 0,0-1 0,-1 1 0,1 0 0,0 0 0,0 0 0,0-1 0,0 1 0,0 0 0,0 0 0,-1-1 0,1 1 0,0 0 0,0 0 0,0-1 0,0 1 0,0 0 0,0 0 0,0-1 0,0 1 0,0 0 0,0 0 0,0-1 0,0 1 0,0 0 0,0 0 0,1-1 0,12-6 0,20-1 0,56 2 0,109 7 0,-71 1 0,-97-2 0,-7 1 0,0-1 0,33-5 0,-48 3 0,-1 0 0,1 0 0,0 0 0,-1-1 0,1 0 0,-1-1 0,0 0 0,0 0 0,-1 0 0,12-10 0,-9 8 0,-1 0 0,1 0 0,1 1 0,-1 1 0,1-1 0,-1 1 0,1 1 0,0 0 0,1 0 0,-1 1 0,0 1 0,1-1 0,-1 2 0,1-1 0,-1 1 0,1 1 0,17 3 0,-27-4 0,-1 0 0,1 0 0,0 0 0,-1 0 0,1 0 0,-1 1 0,1-1 0,0 0 0,-1 0 0,1 0 0,-1 1 0,1-1 0,-1 0 0,1 1 0,-1-1 0,1 0 0,-1 1 0,1-1 0,-1 1 0,0-1 0,1 1 0,-1-1 0,0 1 0,1-1 0,-1 1 0,0-1 0,0 1 0,1 0 0,-8 16 0,-24 10 0,11-16 0,0-1 0,-1 0 0,-1-1 0,1-2 0,-34 8 0,-19 7 0,57-17 0,-1-1 0,0 0 0,-27 1 0,23-3 0,1 1 0,-22 6 0,-112 22 0,153-30 0,-1 0 0,-1 0 0,0 0 0,1 0 0,-1-1 0,0 1 0,1-1 0,-7 0 0,9-2 0,8-2 0,11-1 0,168-34 0,-56 8 0,-80 18 0,-29 8 0,-1 0 0,41-4 0,-45 8 0,1-1 0,-1-1 0,0 0 0,0-1 0,-1-1 0,1 0 0,14-9 0,15-2 0,-43 16 0,0-1 0,-1 1 0,1 0 0,0-1 0,0 1 0,0 0 0,0 0 0,0 0 0,0 1 0,0-1 0,0 0 0,0 1 0,0-1 0,-1 1 0,1 0 0,0-1 0,0 1 0,0 0 0,-1 0 0,1 0 0,1 2 0,-2-3 0,-1 1 0,0-1 0,1 1 0,-1 0 0,1-1 0,-1 1 0,0 0 0,1 0 0,-1-1 0,0 1 0,0 0 0,0 0 0,0-1 0,0 1 0,1 0 0,-1 0 0,0-1 0,-1 1 0,1 0 0,0 0 0,0 0 0,0-1 0,0 1 0,-1 0 0,1-1 0,0 1 0,-1 0 0,1 0 0,0-1 0,-1 1 0,1-1 0,-1 1 0,1 0 0,-1-1 0,1 1 0,-1-1 0,0 1 0,1-1 0,-1 1 0,1-1 0,-2 1 0,-35 21 0,26-16 0,8-4 0,-36 21 0,-66 53 0,97-70 0,-1 0 0,0-1 0,0 0 0,-1 0 0,1-1 0,-1-1 0,0 0 0,0 0 0,0-1 0,-1 0 0,1 0 0,-1-1 0,1-1 0,0 0 0,-15-1 0,51-9 0,1 0 0,-1-1 0,34-22 0,-43 24 0,1 1 0,-1 1 0,1 0 0,0 2 0,29-6 0,93-6 0,-102 14 0,-7-5 0,-23 2 0,-8 5 0,-1 1 0,1-1 0,0 1 0,-1-1 0,1 1 0,-1-1 0,1 1 0,-1-1 0,1 1 0,-1 0 0,1-1 0,-1 1 0,1 0 0,-1 0 0,0-1 0,1 1 0,-1 0 0,0 0 0,1 0 0,-1 0 0,1 0 0,-2 0 0,-29-6 0,-1 3 0,0 0 0,0 2 0,-43 4 0,1 0 0,-7-3 0,92-1 0,-1 0 0,0-1 0,0 0 0,0 0 0,0-1 0,0-1 0,-1 0 0,1 0 0,-1-1 0,0 0 0,13-10 0,-21 15 0,0-1 0,-1 1 0,1-1 0,0 1 0,-1-1 0,1 1 0,0-1 0,-1 0 0,1 1 0,-1-1 0,1 0 0,-1 0 0,1 1 0,-1-1 0,1 0 0,-1 0 0,0 0 0,1 1 0,-1-1 0,0 0 0,0 0 0,0 0 0,0 0 0,0 0 0,0 0 0,0 1 0,0-1 0,0-1 0,-1 0 0,0 1 0,0 0 0,0 0 0,0 0 0,0 0 0,0 0 0,0 0 0,0 0 0,-1 1 0,1-1 0,0 0 0,0 1 0,-1-1 0,1 1 0,-2-1 0,-8-2 0,1 1 0,0 0 0,-16-1 0,-262 2 0,128 4 0,113-2 0,17 1 0,-33-4 0,55 1 0,0 0 0,0 0 0,1-1 0,-1 0 0,0 0 0,1-1 0,-1 0 0,1 0 0,-8-5 0,-9-8 0,12 10 0,0-2 0,0 0 0,1 0 0,0-1 0,0 0 0,1-1 0,0 0 0,-12-18 0,19 24 0,-1 0 0,1-1 0,-1 2 0,0-1 0,0 0 0,-1 1 0,1 0 0,-1 0 0,1 0 0,-1 0 0,0 1 0,0 0 0,0 0 0,0 0 0,-1 0 0,1 1 0,0 0 0,-8-1 0,-12 0 0,0 1 0,-45 4 0,25 0 0,9-1 0,24-1 0,-1 0 0,1-1 0,0 0 0,0 0 0,0-1 0,0-1 0,-17-4 0,27 5 0,0 0 0,0 0 0,0 0 0,0 0 0,1 0 0,-1 0 0,0 0 0,1 0 0,-1-1 0,1 1 0,-1-1 0,1 1 0,0-1 0,0 1 0,-1-1 0,1 0 0,0 0 0,1 1 0,-1-1 0,0 0 0,0-2 0,0 0 0,1 0 0,0 1 0,-1-1 0,2 0 0,-1 1 0,0-1 0,1 1 0,0-1 0,-1 0 0,2 1 0,0-4 0,4-6 0,0 0 0,1 0 0,1 1 0,17-22 0,-15 24 0,1 0 0,0 0 0,1 1 0,0 0 0,0 1 0,1 1 0,0 0 0,27-10 0,-22 10 0,-1-1 0,-1 0 0,1-2 0,22-16 0,-38 25 0,-1 1 0,1 0 0,-1-1 0,1 1 0,0 0 0,-1-1 0,1 1 0,-1-1 0,1 1 0,-1-1 0,0 1 0,1-1 0,-1 0 0,1 1 0,-1-1 0,0 1 0,1-1 0,-1 0 0,0 1 0,0-1 0,0 0 0,0 1 0,1-1 0,-1 0 0,0 1 0,0-2 0,-1 1 0,0 1 0,1-1 0,-1 1 0,0 0 0,1-1 0,-1 1 0,0 0 0,0-1 0,0 1 0,1 0 0,-1 0 0,0 0 0,0 0 0,0 0 0,1 0 0,-1 0 0,-2 0 0,-39 7 0,8 6 0,0 2 0,-61 37 0,37-19 0,17-7-1365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43.4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 2 24575,'1395'0'0,"-1387"0"0,-4-1 0,0 1 0,0 0 0,-1 0 0,1 0 0,0 0 0,0 1 0,0 0 0,0 0 0,0 0 0,0 0 0,-1 0 0,1 1 0,6 3 0,-10-4 0,0-1 0,0 1 0,0-1 0,0 1 0,0-1 0,0 0 0,0 1 0,0-1 0,-1 1 0,1-1 0,0 1 0,0-1 0,0 1 0,-1-1 0,1 0 0,0 1 0,0-1 0,-1 1 0,1-1 0,0 0 0,-1 1 0,1-1 0,-1 0 0,1 1 0,0-1 0,-1 0 0,1 0 0,-1 0 0,1 1 0,-1-1 0,1 0 0,-1 0 0,1 0 0,-1 0 0,1 0 0,-1 0 0,0 0 0,-24 9 0,24-9 0,-213 49 0,5-1 0,163-33 0,-1-3 0,-1-1 0,0-3 0,0-1 0,-75-1 0,-409-10 0,358 5 0,153 0 0,1 0 0,-1 2 0,1 0 0,0 1 0,-20 8 0,40-12 0,0 0 0,0 0 0,0 0 0,0 0 0,0 0 0,0 0 0,0 0 0,0 0 0,1 0 0,-1 0 0,0 0 0,0 0 0,0 0 0,0 0 0,0 0 0,0 0 0,0 0 0,0 0 0,0 0 0,0 0 0,0 0 0,0 0 0,0 0 0,1 0 0,-1 0 0,0 0 0,0 1 0,0-1 0,0 0 0,0 0 0,0 0 0,0 0 0,0 0 0,0 0 0,0 0 0,0 0 0,0 0 0,0 0 0,0 0 0,0 0 0,0 1 0,0-1 0,0 0 0,0 0 0,0 0 0,0 0 0,0 0 0,0 0 0,0 0 0,0 0 0,0 0 0,0 1 0,15 1 0,22 1 0,737-4 0,-773 0 0,1 1 0,-1 0 0,1 0 0,-1 0 0,1 0 0,-1 0 0,1 0 0,-1 1 0,1-1 0,-1 0 0,1 1 0,-1-1 0,1 1 0,-1 0 0,0-1 0,3 3 0,-4-3 0,0 1 0,0-1 0,0 1 0,0-1 0,0 1 0,0 0 0,0-1 0,0 1 0,0-1 0,0 1 0,0-1 0,-1 1 0,1-1 0,0 1 0,0-1 0,0 1 0,-1-1 0,1 1 0,0-1 0,-1 1 0,1-1 0,0 0 0,-1 1 0,1-1 0,-1 0 0,1 1 0,-1-1 0,0 1 0,-5 3 0,0 0 0,0 0 0,0 0 0,0-1 0,-11 4 0,-4-2 0,1 0 0,-1-1 0,-1-1 0,-24 0 0,-91-5 0,55-1 0,43 4 0,0 1 0,-70 14 0,73-11 0,-70 3 0,909-10 0,-494 3 0,-798 31 0,-28 1 0,473-34 0,36 0 0,30 1 0,90 1 0,96-3 0,-87-15 0,-54 6 0,146-22 0,-130 21 0,-27 3 0,91-4 0,-98 13 0,0-3 0,63-11 0,-75 9 0,61 0 0,-18 1 0,48-21 0,39-7 0,-124 21 0,2 3 0,-1 1 0,57-2 0,-21 10 0,-179-2 0,0 4 0,-194 32 0,125-9 0,27-6 0,-49 4 0,91-9 0,67-11 0,0 1 0,0 1 0,0 2 0,-32 12 0,43-13 0,-2-2 0,1 0 0,0-1 0,-1-2 0,0 0 0,0-1 0,-34-4 0,378 4 0,-128-3 0,-157 0 0,67-12 0,16-2 0,126 17 0,40-3 0,-190-13 0,-66 9 0,53-4 0,34 12 0,45-4 0,-86-12 0,-55 9 0,0 1 0,22-2 0,67 4 0,-164 4 0,-93 16 0,-135 36 0,234-46 0,-100 3 0,66-6 0,-39 11 0,55-6 0,-19 3 0,37-4 0,-91 3 0,-774-14 0,2670 2 0,-1731-1 0,0-2 0,46-10 0,-5-1 0,2 2 0,-30 5 0,72-5 0,-49 12-1365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47.3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24575,'96'-4'0,"131"-24"0,-135 14 0,150-3 0,-227 16 0,0-1 0,0 0 0,0-1 0,-1-1 0,1 0 0,23-11 0,-22 8 0,1 1 0,0 1 0,-1 1 0,33-5 0,16 7 0,-36 1 0,0 0 0,35-7 0,48-9 0,-77 13 0,-1-1 0,0-1 0,61-21 0,-93 26 0,34-14 0,0 2 0,45-9 0,-80 22 0,50-11 0,1 2 0,92-4 0,-124 12 0,1-1 0,-1-2 0,0 0 0,0-1 0,26-10 0,-24 8 0,1 0 0,0 1 0,40-5 0,-7 4-1365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52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0 384 24575,'50'-1'0,"-1"-2"0,68-12 0,53-17 0,-117 22 0,-38 8 0,0 0 0,0-2 0,-1 1 0,28-12 0,-15 4 0,1 1 0,0 1 0,30-5 0,37-11 0,-53 13 0,1 2 0,61-5 0,-13 1 0,-59 10 0,40 0 0,-47 3 0,0 0 0,-1-2 0,33-7 0,-26 4 0,0 1 0,1 1 0,-1 2 0,46 2 0,42-2 0,-91-2 0,1-1 0,48-16 0,-52 13 0,1 1 0,0 1 0,41-4 0,74-6 0,-87 8 0,62-1 0,-90 8-195,-1-1 0,0-1 0,0-1 0,0-2 0,0 0 0,28-13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4:55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337 5 24575,'-5'0'0,"-7"0"0,-7 0 0,-5 0 0,-4 0 0,-3 0 0,0 0 0,-2 0 0,1 0 0,0 0 0,0 0 0,1 0 0,4-5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08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2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372 807 24575,'931'0'0,"-912"-1"0,1-1 0,-1-1 0,23-6 0,-20 4 0,42-5 0,141 10 0,23-1 0,-134-13 0,-58 7 0,38-1 0,-65 7 0,31 0 0,0-3 0,52-10 0,-67 9 0,-1 2 0,33 0 0,-34 2 0,0 0 0,-1-2 0,25-6 0,0 0 0,1 3 0,-1 1 0,1 2 0,77 6 0,-24 0 0,736-3 0,-811 1 0,0 2 0,47 11 0,-13-1 0,1 0 0,-40-8 0,0 0 0,31 2 0,157-6 0,-108-2 0,-92 1 0,0 0 0,-1-1 0,1 0 0,-1-1 0,1 0 0,-1 0 0,17-7 0,-24 9 0,1-1 0,0 0 0,0 0 0,0 0 0,-1-1 0,1 1 0,0 0 0,-1-1 0,1 1 0,-1-1 0,0 1 0,1-1 0,-1 0 0,0 1 0,0-1 0,0 0 0,0 0 0,0 0 0,-1 0 0,1 0 0,-1 0 0,1 0 0,-1 0 0,0 0 0,1 0 0,-1 0 0,0 0 0,0 0 0,-1 0 0,1 0 0,0 0 0,-1 0 0,1 0 0,-1 0 0,0 0 0,1 0 0,-1 0 0,-2-2 0,-3-7 0,-1 0 0,-1 0 0,0 1 0,0 0 0,-1 0 0,0 1 0,-1 1 0,-14-11 0,12 9 0,0 0 0,1 0 0,0-1 0,1 0 0,-10-14 0,20 24 0,0 1 0,0-1 0,0 0 0,0 0 0,0 1 0,0-1 0,0 0 0,0 0 0,0 1 0,0-1 0,0 0 0,1 1 0,-1-1 0,0 0 0,0 0 0,1 1 0,-1-1 0,1 1 0,-1-1 0,1 0 0,-1 1 0,1-1 0,-1 1 0,1-1 0,-1 1 0,1-1 0,-1 1 0,1-1 0,0 1 0,-1 0 0,2-1 0,30-17 0,-20 11 0,14-7 0,-22 12 0,1 0 0,-1 0 0,0 0 0,0-1 0,0 1 0,0-1 0,-1 0 0,1 0 0,-1 0 0,1-1 0,-1 1 0,0-1 0,-1 0 0,1 0 0,0 0 0,2-6 0,51-151 0,-54 158 0,-1 0 0,0 0 0,-1 0 0,1-1 0,-1 1 0,1 0 0,-1 0 0,0-1 0,0 1 0,0 0 0,-1-1 0,1 1 0,-1 0 0,0 0 0,0 0 0,0 0 0,0 0 0,0 0 0,-1 0 0,1 0 0,-1 0 0,0 0 0,0 1 0,0-1 0,0 1 0,-3-3 0,0 1 0,-1 1 0,1-1 0,-1 1 0,0 0 0,0 1 0,0 0 0,0 0 0,0 0 0,-1 0 0,1 1 0,-1 0 0,-8 0 0,-220 2 0,91 2 0,-700-3 0,651 16 0,30-2 0,-232-12 0,206-3 0,145 3 0,-63 11 0,-22 2 0,-463-12 0,305-5 0,-338 2 0,588 2 0,0 2 0,0 1 0,-49 15 0,45-10 0,0-2 0,-53 5 0,68-13 0,14 0 0,1 0 0,0 1 0,0 0 0,0 0 0,-20 6 0,29-6 0,0 0 0,0 0 0,0 0 0,1 0 0,-1 0 0,0 0 0,0 1 0,1-1 0,-1 1 0,1-1 0,-1 1 0,1-1 0,0 1 0,-1 0 0,1 0 0,0 0 0,0-1 0,0 1 0,1 0 0,-1 0 0,0 0 0,1 1 0,-1-1 0,1 0 0,0 0 0,-1 0 0,1 0 0,0 0 0,1 0 0,-1 1 0,0-1 0,0 0 0,1 0 0,-1 0 0,1 0 0,1 2 0,7 41 0,7 76 0,-13-86 0,-2-32 0,-1 1 0,1-1 0,0 0 0,0 1 0,0-1 0,0 0 0,0 1 0,1-1 0,0 0 0,-1 0 0,1 0 0,0-1 0,4 5 0,-5-6 0,0 0 0,0 0 0,1 0 0,-1 0 0,0-1 0,0 1 0,1 0 0,-1 0 0,1-1 0,-1 1 0,0-1 0,1 0 0,-1 1 0,1-1 0,-1 0 0,1 0 0,-1 0 0,1 0 0,-1 0 0,1 0 0,-1 0 0,1 0 0,-1-1 0,1 1 0,-1-1 0,1 1 0,-1-1 0,1 1 0,-1-1 0,0 0 0,0 0 0,2-1 0,13-9 0,-1 2 0,1 0 0,1 0 0,-1 2 0,1 0 0,1 0 0,-1 2 0,1 0 0,0 2 0,0-1 0,24 0 0,158 4 0,10-1 0,-186-2 0,0-2 0,27-7 0,-17 3 0,63-20 0,-60 16 0,43-8 0,71-9 0,-92 16 0,-38 8 0,0 2 0,36-4 0,15 6 0,-32 1 0,69-9 0,-13-9 0,-47 8 0,1 2 0,92-4 0,229 15 0,-352-3 0,1-1 0,-1-1 0,23-6 0,-20 3 0,42-3 0,156 9 0,24-2 0,-132-15 0,-38 4 0,0 0 0,-37 6 0,69-4 0,314 10 0,-190 3 0,-221-2 0,1 0 0,-1 1 0,0 1 0,0-1 0,0 1 0,0 1 0,12 5 0,-19-8 0,0 1 0,1 0 0,-1 0 0,0 0 0,0 1 0,0-1 0,-1 0 0,1 1 0,0 0 0,0-1 0,-1 1 0,1 0 0,-1 0 0,1-1 0,-1 1 0,0 0 0,0 1 0,0-1 0,0 0 0,0 0 0,0 0 0,-1 0 0,1 1 0,-1-1 0,1 0 0,-1 1 0,0-1 0,0 0 0,0 1 0,0-1 0,-1 0 0,1 1 0,0-1 0,-2 3 0,0-1 0,1 0 0,-1 1 0,-1-1 0,1-1 0,-1 1 0,1 0 0,-1 0 0,0-1 0,0 0 0,-1 0 0,1 0 0,-1 0 0,1 0 0,-1 0 0,0-1 0,0 0 0,0 0 0,0 0 0,-1 0 0,1-1 0,0 0 0,-1 0 0,-8 1 0,-11 2 0,0-2 0,0-1 0,-33-3 0,31 1 0,-1167-3 0,652 6 0,-112-2 0,600-6 0,52 6 0,0-1 0,0 1 0,0 0 0,0-1 0,0 1 0,0 0 0,0-1 0,0 1 0,0-1 0,0 0 0,1 1 0,-1-1 0,0 0 0,0 1 0,0-1 0,1 0 0,-2-1 0,2 1 0,0 0 0,0 0 0,0 0 0,0 0 0,1 0 0,-1 1 0,0-1 0,0 0 0,1 0 0,-1 0 0,1 0 0,-1 1 0,0-1 0,1 0 0,0 1 0,-1-1 0,1 0 0,-1 1 0,1-1 0,0 0 0,-1 1 0,1-1 0,0 1 0,0 0 0,-1-1 0,3 0 0,7-6 0,2 1 0,-1 0 0,1 1 0,0 0 0,0 1 0,0 0 0,18-3 0,9 1 0,41-1 0,-35 4 0,-30 1 0,0-1 0,0-1 0,0 0 0,24-11 0,32-9 0,5 6 0,143-27 0,361-43 0,-509 80 4,0 3 0,95 6-1,-63 1-1379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34.7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4440 1 24575,'-3441'0'0,"3422"1"0,-1 1 0,1 0 0,-23 8 0,20-5 0,-41 5 0,-316-7 0,195-6 0,118 4 0,-79-3 0,141 2-136,1 0-1,0 0 1,-1-1-1,1 0 1,-1 0-1,1 0 1,0 0-1,0 0 0,-7-4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14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889 529 24575,'-867'0'0,"846"-3"0,21 2 0,0 1 0,0 0 0,0 0 0,0 0 0,0-1 0,0 1 0,0 0 0,0 0 0,0-1 0,0 1 0,0 0 0,0 0 0,0 0 0,0-1 0,0 1 0,0 0 0,0 0 0,0-1 0,0 1 0,0 0 0,0 0 0,1 0 0,-1-1 0,0 1 0,0 0 0,0 0 0,0 0 0,0 0 0,1-1 0,-1 1 0,0 0 0,0 0 0,0 0 0,1 0 0,-1 0 0,0 0 0,0 0 0,0 0 0,1-1 0,-1 1 0,0 0 0,6-2 0,-1-1 0,0 1 0,1 0 0,-1 1 0,7-2 0,13-2 0,-1-2 0,34-13 0,-36 11 0,-1 2 0,1 0 0,33-5 0,39-3 0,-54 7 0,75-4 0,-51 8 0,67-14 0,-79 10 0,75-21 0,52-20 0,-91 22 0,-60 21 0,-1 2 0,1 0 0,0 2 0,47 1 0,26-1 0,-85 0 0,0-1 0,20-6 0,24-4 0,21-3 0,-57 10 0,-1 1 0,32-2 0,83-9 0,-83 9 0,62-2 0,-95 7 0,1-1 0,-1 0 0,1-2 0,33-11 0,-25 6 0,38-6 0,6 0 0,-50 10 0,-1 0 0,40-2 0,-40 5 0,0-1 0,0-1 0,45-15 0,-45 12 0,-1 1 0,1 1 0,40-4 0,-45 8 0,-34 2 0,-12 1 0,-9 2 0,-1 1 0,-37 10 0,27-5 0,-17 4 0,34-5 0,-1-3 0,-32 3 0,32-5 0,-40 10 0,43-8 0,-58 5 0,59-9 0,-162-3 0,185 1 43,0 1 0,0-1-1,0 0 1,0-1 0,0 1-1,0-1 1,-5-3 0,8 5-83,0 0 0,0-1 1,1 1-1,-1 0 0,0-1 0,1 1 1,-1-1-1,0 1 0,1-1 1,-1 0-1,1 1 0,-1-1 1,1 0-1,-1 1 0,1-1 1,-1 0-1,1 1 0,0-1 0,-1 0 1,1 0-1,0 0 0,0 1 1,-1-1-1,1 0 0,0 0 1,0 0-1,0 1 0,0-1 1,0 0-1,0 0 0,0 0 1,1 0-1,-1 1 0,0-1 0,0 0 1,1 0-1,-1 0 0,0 1 1,1-1-1,-1 0 0,1 1 1,0-2-1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39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4520 98 24575,'-1537'0'0,"1515"-1"0,1-1 0,-37-9 0,-21-3 0,-298 9 0,210 7 0,-605-2 0,738-1 0,-65-13 0,-15-1 0,-369 12 0,248 6 0,204-3 0,-85 0 0,-156-19 0,242 15 205,15 3-728,0-1-1,-28-8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43.6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4617 0 24575,'-4616'0'-1365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47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4804 62 24575,'-1359'-36'-1139,"381"11"2278,-1052 25-1139,1989 2 0,-66 11 0,63-5 0,-47 0 0,-63-8-1365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5:59.3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4573 252 24575,'-32'-2'0,"0"-1"0,-36-8 0,-46-5 0,-171-9 0,17 0 0,230 23 0,-459-32 0,4-41 0,440 65 0,-1 2 0,-64-1 0,-109 9 0,99 2 0,24-1 0,-119-3 0,107-13 0,-38-1 0,-501 15 0,316 3 0,-235-2-1365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4589 468 24575,'-11'-1'0,"0"0"0,0-1 0,1 0 0,-1-1 0,-17-6 0,-18-6 0,-881-184 0,712 157 0,-101-16 0,150 23 0,25 4 0,52 22 0,-8-2 0,12 0 0,1 4 0,-144 6 0,116 3 0,-414-20 0,-33 4 0,366 16 0,-529-2-1365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04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4095 252 24575,'-46'-2'0,"-81"-13"0,73 6 0,-193-28 0,-165-21 0,-722-37 0,779 93 0,188 3 0,129-3 0,-69-12 0,-14-2 0,-346 13 0,239 6 0,-364-3-1365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07.2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2606 313 24575,'-54'0'0,"1"-2"0,-1-3 0,1-2 0,-60-16 0,-124-27 0,-159-25 0,251 44 0,69 14 0,17 4 0,0 2 0,-72-5 0,97 13 0,-52-11 0,22 3 0,-5-1 0,23 3 0,-59-2 0,-413 9 198,264 4-1761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10.0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 122 24575,'-671'0'0,"631"-2"0,0-2 0,-40-9 0,10 1 0,-3-1 0,37 6 0,-70-4 0,79 10 0,-26 1 0,0-3 0,-62-12 0,-15-2 0,12 2 0,57 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12.3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2666 158 24575,'-865'-55'0,"484"0"0,155 19 0,130 27 0,-176 6 0,130 6 0,-542-3-1365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17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577 24 24575,'-577'0'0,"1002"0"0,-412-1 0,1-1 0,-1 0 0,24-7 0,4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6:14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3175 202 24575,'-136'-6'0,"61"0"0,-188-12 0,-2180-104-5051,2419 121 5091,-8 1 345,0-2 1,0-1-1,0-2 0,-31-8 0,59 11-323,0 1 1,1-1-1,-1 1 0,0-1 1,0 0-1,1-1 0,-1 1 1,1-1-1,-6-4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21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6662 1245 24575,'19'-1'0,"0"-1"0,0-1 0,23-6 0,-20 4 0,42-5 0,-57 10 0,0-1 0,-1 0 0,1 0 0,-1 0 0,1-1 0,-1 0 0,0-1 0,0 1 0,0-1 0,0 0 0,0 0 0,0-1 0,-1 0 0,0 0 0,0 0 0,0-1 0,0 1 0,-1-1 0,8-10 0,-5 6 0,1 1 0,0 0 0,0 1 0,1-1 0,0 1 0,0 1 0,1 0 0,0 0 0,0 1 0,0 0 0,0 1 0,12-3 0,-19 6 0,-1 0 0,1 0 0,0 0 0,-1-1 0,1 1 0,-1-1 0,1 1 0,-1-1 0,0 0 0,0 0 0,4-3 0,-6 4 0,1 0 0,-1 1 0,0-1 0,1 1 0,-1-1 0,0 0 0,0 1 0,1-1 0,-1 1 0,0-1 0,0 0 0,0 1 0,0-1 0,0 0 0,0 1 0,0-1 0,0 0 0,0 1 0,0-1 0,0 0 0,-1 0 0,0 0 0,1-1 0,-1 1 0,0 0 0,0 0 0,0 0 0,0 0 0,0 0 0,0 0 0,0 0 0,0 1 0,0-1 0,0 0 0,-1 0 0,-1 0 0,-20-7 0,-1 1 0,-1 1 0,1 1 0,-48-4 0,-440-40 0,-230-64-791,-2-28-492,-1781-211 174,1381 216 408,829 98 2772,88 13-258,131 13-1813,-184-31 0,190 15 0,70 20 0,-1 1 0,-1 1 0,1 1 0,-1 1 0,-28-2 0,29 5 0,5 0 0,0 1 0,0 0 0,-21 4 0,25 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37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4835 880 24575,'-80'-4'0,"-112"-19"0,67 6 0,-245-41 0,269 39 0,53 11 0,-72-22 0,-543-134 0,54 17 0,543 126 0,20 4 0,0 3 0,-2 1 0,1 3 0,-78-7 0,83 14 0,0-3 0,-58-14 0,50 9 0,-57-5 0,-85-15 0,129 18 0,-107-8 0,100 18 0,0-3 0,-102-21 0,104 15 0,-1 3 0,-107 0 0,-15-1 0,85-2-341,0-4 0,1-6-1,-145-48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42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3416 446 24575,'-20'-1'0,"-1"-1"0,1-1 0,-33-9 0,-11-1 0,-327-27 0,238 28 0,-261 4 0,86 6 0,187-13 0,-22-1 0,133 13 0,-1-1 0,1-2 0,-1-1 0,2-2 0,-33-13 0,-60-16 0,95 30 0,0-1 0,-27-13 0,25 9 0,-38-10 0,19 9 0,1-2 0,-65-31 0,99 41 0,-1 0 0,0 1 0,0 1 0,0 0 0,-27-3 0,-70 2 0,26 2 0,-95-22 0,3 24 0,-25-2 0,199 3-124,0-1 0,0 1 0,0-1 0,0 1 0,0-1 0,0 0-1,0 0 1,0 0 0,0-1 0,-4-2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46.6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3322 639 24575,'-67'-2'0,"0"-3"0,-91-19 0,-125-43 0,201 46 0,-51-13 0,-191-74 0,312 103 0,0 1 0,0 1 0,-1 0 0,1 1 0,-25-2 0,-67 5 0,11 1 0,38-8 0,1-2 0,-70-19 0,90 19 0,-5 1 0,-59-4 0,1 1 0,-438-63 0,410 57 0,2-5 0,-140-44 0,129 27 0,-65-21 0,166 49-1365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50.9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1114 1 24575,'-870'0'0,"851"1"0,-1 1 0,1 1 0,1 1 0,-1 0 0,0 2 0,-17 7 0,-11 3 0,43-15-151,-1 0-1,0 0 0,1 0 0,-1 0 1,1-1-1,-1 1 0,0-1 1,-5-1-1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6:33:56.9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1972 1924 24575,'-149'-7'0,"-201"-34"0,212 20 0,-257-6 0,-208 30 0,347-4 0,255 1 0,-47-4 0,47 4 0,-1 0 0,1 0 0,0-1 0,-1 1 0,1 0 0,-1-1 0,1 1 0,0-1 0,-1 0 0,1 1 0,0-1 0,0 0 0,-1 0 0,1 1 0,0-1 0,0 0 0,0 0 0,0-1 0,0 1 0,0 0 0,0 0 0,1 0 0,-1-1 0,0 1 0,1 0 0,-1-1 0,1 1 0,-1-3 0,1 3 0,0-1 0,1 0 0,-1 1 0,1-1 0,-1 1 0,1 0 0,0-1 0,-1 1 0,1-1 0,0 1 0,0 0 0,0 0 0,0-1 0,0 1 0,0 0 0,1 0 0,-1 0 0,0 0 0,0 0 0,1 0 0,-1 1 0,2-2 0,38-16 0,-32 15 0,22-9 0,0 1 0,43-9 0,38-11 0,-7 1 0,-69 20 0,-2-1 0,66-31 0,17-6 0,73-18 0,283-82 0,-471 147 0,62-14 0,-1 2 0,97-7 0,-156 21 0,1-1 0,-1 0 0,0 0 0,0 0 0,0-1 0,0 0 0,1 0 0,-1 0 0,0 0 0,0 0 0,-1-1 0,1 0 0,0 1 0,0-2 0,-1 1 0,1 0 0,-1-1 0,0 1 0,0-1 0,0 0 0,0 0 0,0 0 0,-1-1 0,1 1 0,-1-1 0,4-6 0,0 0 0,0 1 0,1-1 0,0 1 0,0 1 0,1-1 0,1 1 0,-1 1 0,17-12 0,5 0 0,48-22 0,-53 29 0,-1 0 0,-1-2 0,40-29 0,-51 34 0,1 1 0,0 1 0,0 0 0,0 0 0,1 1 0,0 1 0,0 1 0,0 0 0,17-2 0,33-12 0,117-37 0,117-39 0,-266 82 0,-5 1 0,40-9 0,-46 15 0,-1-2 0,-1 0 0,34-19 0,-30 15 0,0 0 0,26-7 0,119-35 0,85-23 0,-163 48 0,-60 17 0,2 2 0,39-7 0,-124 19 0,-60-3 0,38-1 0,-300 1 0,351-2 0,-1-2 0,1 0 0,0-1 0,0-1 0,0-2 0,-23-10 0,16 7 0,0 0 0,-50-9 0,-77-13 0,3 0 0,128 29 0,0-2 0,0-2 0,0 0 0,1-1 0,-47-25 0,48 23 0,-1 1 0,0 2 0,-1 0 0,0 2 0,0 1 0,-55-4 0,65 7 0,14 2 0,0 0 0,1 0 0,-1-1 0,0 1 0,0-1 0,0 0 0,1 0 0,-1 0 0,0 0 0,1 0 0,-1 0 0,1-1 0,0 0 0,-1 1 0,1-1 0,0 0 0,-2-2 0,2 2 0,1 0 0,0 0 0,1 0 0,-1 0 0,0 1 0,1-1 0,-1 0 0,1 0 0,-1-1 0,1 1 0,0 0 0,0 0 0,0 0 0,0 0 0,0 0 0,0 0 0,1 0 0,0-3 0,1-1 0,0 1 0,0-1 0,1 1 0,0 0 0,0-1 0,0 1 0,1 1 0,0-1 0,-1 0 0,2 1 0,-1 0 0,0 0 0,1 0 0,0 0 0,5-2 0,15-7-1365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14.xml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customXml" Target="../ink/ink11.xml"/><Relationship Id="rId12" Type="http://schemas.openxmlformats.org/officeDocument/2006/relationships/image" Target="../media/image20.png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ustomXml" Target="../ink/ink13.xml"/><Relationship Id="rId5" Type="http://schemas.openxmlformats.org/officeDocument/2006/relationships/image" Target="../media/image16.png"/><Relationship Id="rId15" Type="http://schemas.openxmlformats.org/officeDocument/2006/relationships/customXml" Target="../ink/ink1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customXml" Target="../ink/ink12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5" Type="http://schemas.openxmlformats.org/officeDocument/2006/relationships/image" Target="../media/image18.png"/><Relationship Id="rId4" Type="http://schemas.openxmlformats.org/officeDocument/2006/relationships/customXml" Target="../ink/ink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2.xml"/><Relationship Id="rId3" Type="http://schemas.openxmlformats.org/officeDocument/2006/relationships/image" Target="../media/image26.png"/><Relationship Id="rId7" Type="http://schemas.openxmlformats.org/officeDocument/2006/relationships/customXml" Target="../ink/ink19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customXml" Target="../ink/ink21.xml"/><Relationship Id="rId5" Type="http://schemas.openxmlformats.org/officeDocument/2006/relationships/image" Target="../media/image28.png"/><Relationship Id="rId15" Type="http://schemas.openxmlformats.org/officeDocument/2006/relationships/customXml" Target="../ink/ink23.xml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customXml" Target="../ink/ink20.xm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41.png"/><Relationship Id="rId18" Type="http://schemas.openxmlformats.org/officeDocument/2006/relationships/customXml" Target="../ink/ink29.xml"/><Relationship Id="rId3" Type="http://schemas.openxmlformats.org/officeDocument/2006/relationships/image" Target="../media/image34.png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customXml" Target="../ink/ink26.xm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customXml" Target="../ink/ink25.xml"/><Relationship Id="rId19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6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Biometric Verification for High-Risk Transactions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75241" y="36940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Fraud Shield: Enhancing Security in Financial Transactions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F48EA-5A2D-6F70-A38B-1BE60325B296}"/>
              </a:ext>
            </a:extLst>
          </p:cNvPr>
          <p:cNvSpPr txBox="1"/>
          <p:nvPr/>
        </p:nvSpPr>
        <p:spPr>
          <a:xfrm>
            <a:off x="793790" y="4476529"/>
            <a:ext cx="3443673" cy="2657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TEAM MEMBERS :- </a:t>
            </a:r>
          </a:p>
          <a:p>
            <a:pPr marL="0" indent="0">
              <a:lnSpc>
                <a:spcPts val="2850"/>
              </a:lnSpc>
              <a:buNone/>
            </a:pPr>
            <a:endParaRPr lang="en-US" sz="18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NAYAN GHATE </a:t>
            </a:r>
            <a:endParaRPr lang="en-US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SHUBHAM SOLANKE 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PRAJYOT KORDE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Github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Link:-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17987-F446-5C58-11CA-9938606EFC22}"/>
              </a:ext>
            </a:extLst>
          </p:cNvPr>
          <p:cNvSpPr txBox="1"/>
          <p:nvPr/>
        </p:nvSpPr>
        <p:spPr>
          <a:xfrm>
            <a:off x="793790" y="2672135"/>
            <a:ext cx="2629634" cy="79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TEAM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NAME :-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     </a:t>
            </a:r>
            <a:r>
              <a:rPr lang="en-US" sz="18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FRAUD SHIELD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66F2B-0FF3-666E-4186-C170B4FA32B7}"/>
              </a:ext>
            </a:extLst>
          </p:cNvPr>
          <p:cNvSpPr txBox="1"/>
          <p:nvPr/>
        </p:nvSpPr>
        <p:spPr>
          <a:xfrm>
            <a:off x="793790" y="4050066"/>
            <a:ext cx="6521410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SHRI RAMDEOBABA COLLEGE OF ENGINEERING (RBU)</a:t>
            </a:r>
            <a:endParaRPr lang="en-US" sz="18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DFD35-4AF1-995F-011E-0AC48ECB39B3}"/>
              </a:ext>
            </a:extLst>
          </p:cNvPr>
          <p:cNvSpPr txBox="1"/>
          <p:nvPr/>
        </p:nvSpPr>
        <p:spPr>
          <a:xfrm>
            <a:off x="2626112" y="675379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https://github.com/Nayan-135/cyberhack25.git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6244" y="703623"/>
            <a:ext cx="1046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Problem: Account Rentals &amp; Fraud</a:t>
            </a:r>
            <a:endParaRPr lang="en-US" sz="44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4373DE2F-DBDB-593A-38BC-FA7FE17B99EE}"/>
              </a:ext>
            </a:extLst>
          </p:cNvPr>
          <p:cNvSpPr/>
          <p:nvPr/>
        </p:nvSpPr>
        <p:spPr>
          <a:xfrm>
            <a:off x="193043" y="278716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F27A4-CA58-E0B6-B1F4-EB35574C9C01}"/>
              </a:ext>
            </a:extLst>
          </p:cNvPr>
          <p:cNvSpPr txBox="1"/>
          <p:nvPr/>
        </p:nvSpPr>
        <p:spPr>
          <a:xfrm>
            <a:off x="764540" y="275475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Bank Account Rental &amp; Financial Fraud Issues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EA12F-735E-AC88-6E06-5E82438D1CA6}"/>
              </a:ext>
            </a:extLst>
          </p:cNvPr>
          <p:cNvSpPr txBox="1"/>
          <p:nvPr/>
        </p:nvSpPr>
        <p:spPr>
          <a:xfrm>
            <a:off x="391460" y="4114800"/>
            <a:ext cx="5283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Cybercriminals rent bank accounts for illegal activities.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Fake accounts are used for money laundering &amp; fraud.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7BEDE-10DF-8F9A-E8A1-78E5D9F7CCE0}"/>
              </a:ext>
            </a:extLst>
          </p:cNvPr>
          <p:cNvSpPr txBox="1"/>
          <p:nvPr/>
        </p:nvSpPr>
        <p:spPr>
          <a:xfrm>
            <a:off x="8377079" y="272233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Why Traditional Methods Fail ?</a:t>
            </a: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3CECB845-303D-B294-F675-0EC400BF7A5A}"/>
              </a:ext>
            </a:extLst>
          </p:cNvPr>
          <p:cNvSpPr/>
          <p:nvPr/>
        </p:nvSpPr>
        <p:spPr>
          <a:xfrm>
            <a:off x="7831574" y="275515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A1601-2718-15A4-CE27-206D0A8F92EE}"/>
              </a:ext>
            </a:extLst>
          </p:cNvPr>
          <p:cNvSpPr txBox="1"/>
          <p:nvPr/>
        </p:nvSpPr>
        <p:spPr>
          <a:xfrm>
            <a:off x="7086600" y="4250244"/>
            <a:ext cx="7543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Static KYC checks fail to detect account rentals.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Need for biometric-based real-time identity verification.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CCB3CDC-984D-983B-AFB3-3403D1B6266E}"/>
                  </a:ext>
                </a:extLst>
              </p14:cNvPr>
              <p14:cNvContentPartPr/>
              <p14:nvPr/>
            </p14:nvContentPartPr>
            <p14:xfrm>
              <a:off x="12777998" y="7784043"/>
              <a:ext cx="1665360" cy="313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CCB3CDC-984D-983B-AFB3-3403D1B62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4998" y="7721043"/>
                <a:ext cx="17910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F9A11D7-AB2E-CBAA-F414-FE798AD8994A}"/>
                  </a:ext>
                </a:extLst>
              </p14:cNvPr>
              <p14:cNvContentPartPr/>
              <p14:nvPr/>
            </p14:nvContentPartPr>
            <p14:xfrm>
              <a:off x="13451558" y="7961163"/>
              <a:ext cx="1007280" cy="19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F9A11D7-AB2E-CBAA-F414-FE798AD899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8918" y="7898163"/>
                <a:ext cx="11329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89DB77E-460A-2A65-77BA-7A3B677A7369}"/>
                  </a:ext>
                </a:extLst>
              </p14:cNvPr>
              <p14:cNvContentPartPr/>
              <p14:nvPr/>
            </p14:nvContentPartPr>
            <p14:xfrm>
              <a:off x="13842518" y="7998234"/>
              <a:ext cx="208080" cy="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89DB77E-460A-2A65-77BA-7A3B677A73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79518" y="7935594"/>
                <a:ext cx="333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3FC84D8-5946-0793-17B7-4B7BED6EA50D}"/>
                  </a:ext>
                </a:extLst>
              </p14:cNvPr>
              <p14:cNvContentPartPr/>
              <p14:nvPr/>
            </p14:nvContentPartPr>
            <p14:xfrm>
              <a:off x="11730398" y="7703394"/>
              <a:ext cx="2568960" cy="448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3FC84D8-5946-0793-17B7-4B7BED6EA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67758" y="7640754"/>
                <a:ext cx="2694600" cy="57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7276" y="794855"/>
            <a:ext cx="6953725" cy="1685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/>
              <a:t>The Proposed Solution: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3600" dirty="0"/>
              <a:t>Multi-layer Verification System </a:t>
            </a:r>
          </a:p>
        </p:txBody>
      </p:sp>
      <p:sp>
        <p:nvSpPr>
          <p:cNvPr id="4" name="Shape 1"/>
          <p:cNvSpPr/>
          <p:nvPr/>
        </p:nvSpPr>
        <p:spPr>
          <a:xfrm>
            <a:off x="644604" y="323036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3150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Fingerprint Verification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91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 time instant fingerprint matching with bank’s  biometric database.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Facial Scan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Required for flagged accounts, ensures real owner.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611" y="5469969"/>
            <a:ext cx="8278888" cy="1700265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93789" y="5696783"/>
            <a:ext cx="3664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sz="2400" dirty="0"/>
              <a:t> AI-Powered Fraud Detection 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7903" y="6196628"/>
            <a:ext cx="8000303" cy="894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via Transaction Behaviour-Based Risk Analysis , Monitoring transaction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IN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patterns, device fingerprints, IP changes, and unusual spending behaviour.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97" y="745795"/>
            <a:ext cx="5105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dirty="0">
                <a:solidFill>
                  <a:srgbClr val="464646"/>
                </a:solidFill>
                <a:latin typeface="DM Sans Semi Bold" pitchFamily="34" charset="0"/>
              </a:rPr>
              <a:t>Feasibility Analysis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088972"/>
            <a:ext cx="5406288" cy="60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464646"/>
                </a:solidFill>
                <a:latin typeface="DM Sans Semi Bold" pitchFamily="34" charset="0"/>
              </a:rPr>
              <a:t>Technically Feasible</a:t>
            </a:r>
          </a:p>
        </p:txBody>
      </p:sp>
      <p:sp>
        <p:nvSpPr>
          <p:cNvPr id="5" name="Text 3"/>
          <p:cNvSpPr/>
          <p:nvPr/>
        </p:nvSpPr>
        <p:spPr>
          <a:xfrm>
            <a:off x="8090402" y="2088972"/>
            <a:ext cx="6314921" cy="60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75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464646"/>
                </a:solidFill>
                <a:latin typeface="DM Sans Semi Bold" pitchFamily="34" charset="0"/>
              </a:rPr>
              <a:t>Operationally Feasible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19B6-DE86-5A88-C903-427D3EF9343B}"/>
              </a:ext>
            </a:extLst>
          </p:cNvPr>
          <p:cNvSpPr txBox="1"/>
          <p:nvPr/>
        </p:nvSpPr>
        <p:spPr>
          <a:xfrm>
            <a:off x="392346" y="3329252"/>
            <a:ext cx="58077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Biometric authentication (fingerprint &amp; facial recognition) is widely used in mobile banking apps.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Real-time photo &amp; fingerprint verification is possible with AI-based liveness detection &amp; cloud biometric matching.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Multi-factor authentication (MFA), including OTP &amp; video verification, is already in use by financial institutions.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AI-driven fraud detection using machine learning models can </a:t>
            </a:r>
            <a:r>
              <a:rPr lang="en-IN" sz="2000" dirty="0" err="1"/>
              <a:t>analyze</a:t>
            </a:r>
            <a:r>
              <a:rPr lang="en-IN" sz="2000" dirty="0"/>
              <a:t> user </a:t>
            </a:r>
            <a:r>
              <a:rPr lang="en-IN" sz="2000" dirty="0" err="1"/>
              <a:t>behavior</a:t>
            </a:r>
            <a:r>
              <a:rPr lang="en-IN" sz="2000" dirty="0"/>
              <a:t> &amp; detect anomalies.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3DF18-6DA7-EE48-7A1C-DFC882603D47}"/>
              </a:ext>
            </a:extLst>
          </p:cNvPr>
          <p:cNvSpPr txBox="1"/>
          <p:nvPr/>
        </p:nvSpPr>
        <p:spPr>
          <a:xfrm>
            <a:off x="7874815" y="3325437"/>
            <a:ext cx="653050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Smartphones already support biometric authentication, making it easy for users.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Banks have KYC (Know Your Customer) data, which can be enhanced with real-time verification.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/>
              <a:t>Regulatory requirements (GDPR, PCI-DSS) already allow biometric security measures.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42E013-9659-AA4B-2B1C-E9E2AEF4A002}"/>
                  </a:ext>
                </a:extLst>
              </p14:cNvPr>
              <p14:cNvContentPartPr/>
              <p14:nvPr/>
            </p14:nvContentPartPr>
            <p14:xfrm>
              <a:off x="12744878" y="7745883"/>
              <a:ext cx="1740960" cy="316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42E013-9659-AA4B-2B1C-E9E2AEF4A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81878" y="7683243"/>
                <a:ext cx="18666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4FDF88B-35B2-76E5-9396-534396EEDBA9}"/>
                  </a:ext>
                </a:extLst>
              </p14:cNvPr>
              <p14:cNvContentPartPr/>
              <p14:nvPr/>
            </p14:nvContentPartPr>
            <p14:xfrm>
              <a:off x="12943238" y="7935243"/>
              <a:ext cx="1230120" cy="160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4FDF88B-35B2-76E5-9396-534396EED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0238" y="7872243"/>
                <a:ext cx="13557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CBFF65-DB6C-B30F-AC2E-8CF22450CD7F}"/>
                  </a:ext>
                </a:extLst>
              </p14:cNvPr>
              <p14:cNvContentPartPr/>
              <p14:nvPr/>
            </p14:nvContentPartPr>
            <p14:xfrm>
              <a:off x="13322678" y="7720683"/>
              <a:ext cx="1196280" cy="23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CBFF65-DB6C-B30F-AC2E-8CF22450CD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59678" y="7658043"/>
                <a:ext cx="13219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846EEB-7CD1-CF9D-B0DA-4CFDA86D6479}"/>
                  </a:ext>
                </a:extLst>
              </p14:cNvPr>
              <p14:cNvContentPartPr/>
              <p14:nvPr/>
            </p14:nvContentPartPr>
            <p14:xfrm>
              <a:off x="14039798" y="7861443"/>
              <a:ext cx="401040" cy="20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846EEB-7CD1-CF9D-B0DA-4CFDA86D64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976798" y="7798803"/>
                <a:ext cx="526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E9B2DD-CB06-8D2B-AB62-FB81C9BAAAAE}"/>
                  </a:ext>
                </a:extLst>
              </p14:cNvPr>
              <p14:cNvContentPartPr/>
              <p14:nvPr/>
            </p14:nvContentPartPr>
            <p14:xfrm>
              <a:off x="12704918" y="7370043"/>
              <a:ext cx="1354320" cy="692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E9B2DD-CB06-8D2B-AB62-FB81C9BAAA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42278" y="7307403"/>
                <a:ext cx="147996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0815A9-F559-D369-5C2A-3C41B5161434}"/>
                  </a:ext>
                </a:extLst>
              </p14:cNvPr>
              <p14:cNvContentPartPr/>
              <p14:nvPr/>
            </p14:nvContentPartPr>
            <p14:xfrm>
              <a:off x="13008398" y="7873683"/>
              <a:ext cx="659880" cy="72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0815A9-F559-D369-5C2A-3C41B51614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45758" y="7811043"/>
                <a:ext cx="785520" cy="19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17885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5929" y="243484"/>
            <a:ext cx="7527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Viability &amp; Market Adoption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13" y="1396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1116" y="1486019"/>
            <a:ext cx="4539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000" b="1" dirty="0">
                <a:solidFill>
                  <a:srgbClr val="464646"/>
                </a:solidFill>
                <a:latin typeface="DM Sans Semi Bold" pitchFamily="34" charset="0"/>
              </a:rPr>
              <a:t>User Acceptance &amp; Privacy Concerns</a:t>
            </a:r>
            <a:endParaRPr lang="en-US" sz="2000" b="1" dirty="0">
              <a:solidFill>
                <a:srgbClr val="464646"/>
              </a:solidFill>
              <a:latin typeface="DM Sans Semi Bold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935" y="14547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36297" y="1500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</a:rPr>
              <a:t>Scalability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916" y="5265459"/>
            <a:ext cx="566976" cy="566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0D8977-DD80-D910-151C-28BF1B16166A}"/>
              </a:ext>
            </a:extLst>
          </p:cNvPr>
          <p:cNvSpPr txBox="1"/>
          <p:nvPr/>
        </p:nvSpPr>
        <p:spPr>
          <a:xfrm>
            <a:off x="4073901" y="2248893"/>
            <a:ext cx="4364521" cy="258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Users are comfortable with biometrics (Apple Face ID, Android Fingerprint Login).</a:t>
            </a: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rgbClr val="464646"/>
              </a:solidFill>
              <a:latin typeface="DM Sans Semi Bold" pitchFamily="34" charset="0"/>
            </a:endParaRP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Privacy concerns exist, but data encryption &amp; regulatory compliance (GDPR, ISO 27001) can ensure security</a:t>
            </a:r>
            <a:r>
              <a:rPr lang="en-IN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CB887-BCEC-E62E-F8D4-ED1EA049178C}"/>
              </a:ext>
            </a:extLst>
          </p:cNvPr>
          <p:cNvSpPr txBox="1"/>
          <p:nvPr/>
        </p:nvSpPr>
        <p:spPr>
          <a:xfrm>
            <a:off x="9972935" y="2459362"/>
            <a:ext cx="4361960" cy="2217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Cloud-based solutions (AWS, Azure) can easily scale biometric authentication to millions of users.</a:t>
            </a: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endParaRPr lang="en-IN" dirty="0">
              <a:solidFill>
                <a:srgbClr val="464646"/>
              </a:solidFill>
              <a:latin typeface="DM Sans Semi Bold" pitchFamily="34" charset="0"/>
            </a:endParaRP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AI-driven fraud detection models continuously improve over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622B5-936F-13B4-233F-4522DE18BE91}"/>
              </a:ext>
            </a:extLst>
          </p:cNvPr>
          <p:cNvSpPr txBox="1"/>
          <p:nvPr/>
        </p:nvSpPr>
        <p:spPr>
          <a:xfrm>
            <a:off x="6760711" y="5331484"/>
            <a:ext cx="7315200" cy="43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IN" sz="2000" b="1" dirty="0">
                <a:solidFill>
                  <a:srgbClr val="464646"/>
                </a:solidFill>
                <a:latin typeface="DM Sans Semi Bold" pitchFamily="34" charset="0"/>
              </a:rPr>
              <a:t>Competitive Advantage for Banks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37782-AC54-5693-B60F-49D32A95C4FD}"/>
              </a:ext>
            </a:extLst>
          </p:cNvPr>
          <p:cNvSpPr txBox="1"/>
          <p:nvPr/>
        </p:nvSpPr>
        <p:spPr>
          <a:xfrm>
            <a:off x="4921569" y="6063618"/>
            <a:ext cx="8989755" cy="186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Prevents financial fraud &amp; account rentals→ Reduces risks for banks.</a:t>
            </a: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Improves customer trust → More secure transactions lead to higher user retention.</a:t>
            </a:r>
          </a:p>
          <a:p>
            <a:pPr indent="-285750">
              <a:lnSpc>
                <a:spcPts val="275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464646"/>
                </a:solidFill>
                <a:latin typeface="DM Sans Semi Bold" pitchFamily="34" charset="0"/>
              </a:rPr>
              <a:t>Differentiation from competitors → Many banks still rely on passwords &amp; OTPs, making this a game-changer.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3CB507-F60E-EB7B-9CE9-E9475C9604D5}"/>
                  </a:ext>
                </a:extLst>
              </p14:cNvPr>
              <p14:cNvContentPartPr/>
              <p14:nvPr/>
            </p14:nvContentPartPr>
            <p14:xfrm>
              <a:off x="14440478" y="802848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3CB507-F60E-EB7B-9CE9-E9475C9604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77838" y="796584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977DC25-F0FB-6368-3C6B-E09EC6556713}"/>
                  </a:ext>
                </a:extLst>
              </p14:cNvPr>
              <p14:cNvContentPartPr/>
              <p14:nvPr/>
            </p14:nvContentPartPr>
            <p14:xfrm>
              <a:off x="13379558" y="7772523"/>
              <a:ext cx="1096920" cy="30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977DC25-F0FB-6368-3C6B-E09EC65567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16558" y="7709883"/>
                <a:ext cx="12225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31987B-1673-981D-EFE6-4E4E33E1BDA2}"/>
                  </a:ext>
                </a:extLst>
              </p14:cNvPr>
              <p14:cNvContentPartPr/>
              <p14:nvPr/>
            </p14:nvContentPartPr>
            <p14:xfrm>
              <a:off x="12861158" y="7861083"/>
              <a:ext cx="1033560" cy="146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31987B-1673-981D-EFE6-4E4E33E1BD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8518" y="7798443"/>
                <a:ext cx="11592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AC81F5-FB17-A455-C7D7-A73A7ABBF967}"/>
                  </a:ext>
                </a:extLst>
              </p14:cNvPr>
              <p14:cNvContentPartPr/>
              <p14:nvPr/>
            </p14:nvContentPartPr>
            <p14:xfrm>
              <a:off x="12957638" y="7959003"/>
              <a:ext cx="768240" cy="12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AC81F5-FB17-A455-C7D7-A73A7ABBF96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94638" y="7896003"/>
                <a:ext cx="8938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00F69F-0D49-94AB-65E5-1462768E8E56}"/>
                  </a:ext>
                </a:extLst>
              </p14:cNvPr>
              <p14:cNvContentPartPr/>
              <p14:nvPr/>
            </p14:nvContentPartPr>
            <p14:xfrm>
              <a:off x="13425998" y="8024523"/>
              <a:ext cx="866160" cy="138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00F69F-0D49-94AB-65E5-1462768E8E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362998" y="7961523"/>
                <a:ext cx="9918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A7A8DFE-38A8-A9C2-0075-F84F21396273}"/>
                  </a:ext>
                </a:extLst>
              </p14:cNvPr>
              <p14:cNvContentPartPr/>
              <p14:nvPr/>
            </p14:nvContentPartPr>
            <p14:xfrm>
              <a:off x="14397278" y="8127105"/>
              <a:ext cx="121680" cy="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A7A8DFE-38A8-A9C2-0075-F84F213962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334278" y="8064105"/>
                <a:ext cx="247320" cy="12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0386"/>
            <a:ext cx="8386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 for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08910" y="4315772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2891849" y="4483358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2621518" y="40808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2817435" y="4237891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Shape 7"/>
          <p:cNvSpPr/>
          <p:nvPr/>
        </p:nvSpPr>
        <p:spPr>
          <a:xfrm flipH="1">
            <a:off x="7323918" y="4541527"/>
            <a:ext cx="45719" cy="79379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44690" y="40808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7201674" y="420651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Shape 12"/>
          <p:cNvSpPr/>
          <p:nvPr/>
        </p:nvSpPr>
        <p:spPr>
          <a:xfrm>
            <a:off x="11708071" y="4571627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67862" y="40613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1621095" y="4167871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CB812-CB30-1EB5-8127-B0D46E318CCF}"/>
              </a:ext>
            </a:extLst>
          </p:cNvPr>
          <p:cNvSpPr txBox="1"/>
          <p:nvPr/>
        </p:nvSpPr>
        <p:spPr>
          <a:xfrm>
            <a:off x="9498106" y="5311332"/>
            <a:ext cx="49601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Transaction Monitoring &amp; Fraud Detection</a:t>
            </a:r>
          </a:p>
          <a:p>
            <a:endParaRPr lang="en-IN" dirty="0"/>
          </a:p>
          <a:p>
            <a:r>
              <a:rPr lang="en-IN" dirty="0"/>
              <a:t>✅ Anomaly Detection : </a:t>
            </a:r>
            <a:r>
              <a:rPr lang="en-IN" dirty="0" err="1"/>
              <a:t>XGBoost</a:t>
            </a:r>
            <a:r>
              <a:rPr lang="en-IN" dirty="0"/>
              <a:t>, Random Forest</a:t>
            </a:r>
          </a:p>
          <a:p>
            <a:endParaRPr lang="en-IN" dirty="0"/>
          </a:p>
          <a:p>
            <a:r>
              <a:rPr lang="en-IN" dirty="0"/>
              <a:t>✅ Device &amp; Location Tracking : Google SafetyNet, IP Geolocation API</a:t>
            </a:r>
          </a:p>
          <a:p>
            <a:endParaRPr lang="en-IN" dirty="0"/>
          </a:p>
          <a:p>
            <a:r>
              <a:rPr lang="en-IN" dirty="0"/>
              <a:t>✅ Real-Time Monitoring –:Apache Kafka, Firebase Realtime 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43D29-4D95-D408-ED68-9E238774EE30}"/>
              </a:ext>
            </a:extLst>
          </p:cNvPr>
          <p:cNvSpPr txBox="1"/>
          <p:nvPr/>
        </p:nvSpPr>
        <p:spPr>
          <a:xfrm>
            <a:off x="353910" y="5277148"/>
            <a:ext cx="46499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             Biometric Authentication &amp; AI Models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✅ Face &amp; Fingerprint Recognition : OpenCV, Android Biometric API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✅ Liveness Detection AI :AWS Recognition, Azure Face API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✅ Fraud Detection Models :TensorFlow, Scikit-Learn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12ECA-CA25-D1B2-7D5E-8DF1C1F9C958}"/>
              </a:ext>
            </a:extLst>
          </p:cNvPr>
          <p:cNvSpPr txBox="1"/>
          <p:nvPr/>
        </p:nvSpPr>
        <p:spPr>
          <a:xfrm>
            <a:off x="5628389" y="5277148"/>
            <a:ext cx="40621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Cloud &amp; Backend Infrastructure</a:t>
            </a:r>
          </a:p>
          <a:p>
            <a:endParaRPr lang="en-IN" b="1" dirty="0"/>
          </a:p>
          <a:p>
            <a:pPr defTabSz="180000"/>
            <a:r>
              <a:rPr lang="en-IN" dirty="0"/>
              <a:t>✅ Cloud Platforms : AWS, Google Cloud, Firebase</a:t>
            </a:r>
          </a:p>
          <a:p>
            <a:pPr defTabSz="180000"/>
            <a:endParaRPr lang="en-IN" dirty="0"/>
          </a:p>
          <a:p>
            <a:r>
              <a:rPr lang="en-IN" dirty="0"/>
              <a:t>✅ Database for Secure Storage: PostgreSQL, Firebase.</a:t>
            </a:r>
          </a:p>
          <a:p>
            <a:endParaRPr lang="en-IN" dirty="0"/>
          </a:p>
          <a:p>
            <a:r>
              <a:rPr lang="en-IN" dirty="0"/>
              <a:t>✅ Backend Development: </a:t>
            </a:r>
          </a:p>
          <a:p>
            <a:r>
              <a:rPr lang="en-IN" dirty="0"/>
              <a:t>Node.js, Flask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741D0A1-1949-7A32-35D9-520B9C38E1DF}"/>
                  </a:ext>
                </a:extLst>
              </p14:cNvPr>
              <p14:cNvContentPartPr/>
              <p14:nvPr/>
            </p14:nvContentPartPr>
            <p14:xfrm>
              <a:off x="12924518" y="81066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741D0A1-1949-7A32-35D9-520B9C38E1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1518" y="80436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B14318F-1BA8-EE89-236B-9746B77B3D17}"/>
                  </a:ext>
                </a:extLst>
              </p14:cNvPr>
              <p14:cNvContentPartPr/>
              <p14:nvPr/>
            </p14:nvContentPartPr>
            <p14:xfrm>
              <a:off x="12790598" y="7816083"/>
              <a:ext cx="1648440" cy="29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B14318F-1BA8-EE89-236B-9746B77B3D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27598" y="7753083"/>
                <a:ext cx="1774080" cy="41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29E98D-D012-4E6F-CC6F-AEF261607085}"/>
              </a:ext>
            </a:extLst>
          </p:cNvPr>
          <p:cNvSpPr txBox="1"/>
          <p:nvPr/>
        </p:nvSpPr>
        <p:spPr>
          <a:xfrm>
            <a:off x="7861608" y="3102687"/>
            <a:ext cx="64342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❌ Most banks only use biometrics for login, NOT real-time verification before transactions.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❌ No system integrates real-time facial verification &amp; fingerprint scans for flagged accounts.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✅ This presents an opportunity to develop an advanced fraud prevention system using AI &amp; biometrics!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EBAAF-9B14-24BF-9D5E-4A2B37E5FC08}"/>
              </a:ext>
            </a:extLst>
          </p:cNvPr>
          <p:cNvSpPr txBox="1"/>
          <p:nvPr/>
        </p:nvSpPr>
        <p:spPr>
          <a:xfrm>
            <a:off x="490654" y="1376272"/>
            <a:ext cx="5006897" cy="74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rgbClr val="030303"/>
                </a:solidFill>
                <a:latin typeface="DM Sans Semi Bold" pitchFamily="34" charset="0"/>
              </a:rPr>
              <a:t>Existing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CAEFE-14B2-6F17-8985-9D471F42F22B}"/>
              </a:ext>
            </a:extLst>
          </p:cNvPr>
          <p:cNvSpPr txBox="1"/>
          <p:nvPr/>
        </p:nvSpPr>
        <p:spPr>
          <a:xfrm>
            <a:off x="334538" y="2483563"/>
            <a:ext cx="69806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dirty="0"/>
          </a:p>
          <a:p>
            <a:pPr algn="just"/>
            <a:r>
              <a:rPr lang="en-IN" dirty="0"/>
              <a:t>🔹 UPI Payment Systems (India) – Plans to integrate Aadhaar-based biometric authentication for transactions. But currently there is no  real-time verification before transactions.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🔹 Apple Face ID &amp; Android Fingerprint Login – Used for logging into banking apps but not for real-time verification before transactions.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🔹 PayPal &amp; Venmo MFA – Uses OTP &amp; device recognition but not biometric verification before high-risk transactions.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🔹 Wells Fargo &amp; HSBC – Use voice &amp; facial recognition for authentication but not for transaction-level biometric checks.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83640-A2AF-4C89-500B-9B9A08050313}"/>
              </a:ext>
            </a:extLst>
          </p:cNvPr>
          <p:cNvSpPr txBox="1"/>
          <p:nvPr/>
        </p:nvSpPr>
        <p:spPr>
          <a:xfrm>
            <a:off x="7973120" y="1017200"/>
            <a:ext cx="6980662" cy="1466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IN" sz="3200" dirty="0">
                <a:solidFill>
                  <a:srgbClr val="030303"/>
                </a:solidFill>
                <a:latin typeface="DM Sans Semi Bold" pitchFamily="34" charset="0"/>
              </a:rPr>
              <a:t>What’s Missing? </a:t>
            </a:r>
          </a:p>
          <a:p>
            <a:pPr>
              <a:lnSpc>
                <a:spcPts val="5550"/>
              </a:lnSpc>
            </a:pPr>
            <a:r>
              <a:rPr lang="en-IN" sz="3200" dirty="0">
                <a:solidFill>
                  <a:srgbClr val="030303"/>
                </a:solidFill>
                <a:latin typeface="DM Sans Semi Bold" pitchFamily="34" charset="0"/>
              </a:rPr>
              <a:t>	    (Opportunity!)</a:t>
            </a:r>
          </a:p>
        </p:txBody>
      </p:sp>
    </p:spTree>
    <p:extLst>
      <p:ext uri="{BB962C8B-B14F-4D97-AF65-F5344CB8AC3E}">
        <p14:creationId xmlns:p14="http://schemas.microsoft.com/office/powerpoint/2010/main" val="373930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Datasets Required for AI Training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Biometric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Labeled Faces in the Wild (LFW), CASIA-FingerprintV5, MS-Celeb-1M.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Financial Fraud Data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IEEE-CIS Fraud Detection Dataset, Elliptic Bitcoin Dataset, PaySim.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Cybersecurity Data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UNSW-NB15 Dataset, CIC-IDS 2017 Dataset.</a:t>
            </a:r>
            <a:endParaRPr lang="en-US" sz="1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7783E0-FB12-A8D1-56C3-00CD52BFD3EA}"/>
              </a:ext>
            </a:extLst>
          </p:cNvPr>
          <p:cNvGrpSpPr/>
          <p:nvPr/>
        </p:nvGrpSpPr>
        <p:grpSpPr>
          <a:xfrm>
            <a:off x="12842438" y="7982403"/>
            <a:ext cx="1632240" cy="92160"/>
            <a:chOff x="12842438" y="7982403"/>
            <a:chExt cx="163224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D0CA0B-3765-4EC1-1656-291035FAC807}"/>
                    </a:ext>
                  </a:extLst>
                </p14:cNvPr>
                <p14:cNvContentPartPr/>
                <p14:nvPr/>
              </p14:nvContentPartPr>
              <p14:xfrm>
                <a:off x="12842438" y="8062323"/>
                <a:ext cx="1598400" cy="1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D0CA0B-3765-4EC1-1656-291035FAC8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79438" y="7999683"/>
                  <a:ext cx="1724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0D3A63-A245-951D-006F-4D35B952FC48}"/>
                    </a:ext>
                  </a:extLst>
                </p14:cNvPr>
                <p14:cNvContentPartPr/>
                <p14:nvPr/>
              </p14:nvContentPartPr>
              <p14:xfrm>
                <a:off x="12845678" y="8062323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0D3A63-A245-951D-006F-4D35B952FC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783038" y="79996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C038EC-89B4-A0FA-22F8-1017DD55923E}"/>
                    </a:ext>
                  </a:extLst>
                </p14:cNvPr>
                <p14:cNvContentPartPr/>
                <p14:nvPr/>
              </p14:nvContentPartPr>
              <p14:xfrm>
                <a:off x="12847118" y="7982403"/>
                <a:ext cx="1627560" cy="3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C038EC-89B4-A0FA-22F8-1017DD5592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784118" y="7919763"/>
                  <a:ext cx="175320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7131967-5C46-EF31-A6E1-E86FC9DA811F}"/>
                  </a:ext>
                </a:extLst>
              </p14:cNvPr>
              <p14:cNvContentPartPr/>
              <p14:nvPr/>
            </p14:nvContentPartPr>
            <p14:xfrm>
              <a:off x="12812198" y="7950723"/>
              <a:ext cx="16624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7131967-5C46-EF31-A6E1-E86FC9DA81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49558" y="7887723"/>
                <a:ext cx="1788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CC5511-DF4F-3F9A-8B69-47549C75F72F}"/>
                  </a:ext>
                </a:extLst>
              </p14:cNvPr>
              <p14:cNvContentPartPr/>
              <p14:nvPr/>
            </p14:nvContentPartPr>
            <p14:xfrm>
              <a:off x="12734078" y="7872603"/>
              <a:ext cx="1729440" cy="22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CC5511-DF4F-3F9A-8B69-47549C75F7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71078" y="7809963"/>
                <a:ext cx="1855080" cy="14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8445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This Solution is the Future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827020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789515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Stops Account Rentals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383756"/>
            <a:ext cx="9023271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639" y="360449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654147"/>
            <a:ext cx="2053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Prevents Fraud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248388"/>
            <a:ext cx="8377595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9425" y="4469130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518779"/>
            <a:ext cx="2790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Ensures Compliance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113020"/>
            <a:ext cx="773203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3948" y="5333762"/>
            <a:ext cx="18085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383411"/>
            <a:ext cx="209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Enhances Trust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5977652"/>
            <a:ext cx="708636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6805" y="6198394"/>
            <a:ext cx="17514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248043"/>
            <a:ext cx="3525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&amp; Cost-Effective</a:t>
            </a:r>
            <a:endParaRPr lang="en-US" sz="22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C45F5D-D202-EA3D-5CB5-8CDDDD9CA0DA}"/>
              </a:ext>
            </a:extLst>
          </p:cNvPr>
          <p:cNvGrpSpPr/>
          <p:nvPr/>
        </p:nvGrpSpPr>
        <p:grpSpPr>
          <a:xfrm>
            <a:off x="12554078" y="7749123"/>
            <a:ext cx="1953720" cy="391680"/>
            <a:chOff x="12554078" y="7749123"/>
            <a:chExt cx="19537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D87530-B384-7798-E3B4-A55B3CFC6A25}"/>
                    </a:ext>
                  </a:extLst>
                </p14:cNvPr>
                <p14:cNvContentPartPr/>
                <p14:nvPr/>
              </p14:nvContentPartPr>
              <p14:xfrm>
                <a:off x="12850358" y="8027763"/>
                <a:ext cx="1646280" cy="9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D87530-B384-7798-E3B4-A55B3CFC6A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87718" y="7965123"/>
                  <a:ext cx="1771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17F228-A4F6-8A19-BC8A-C72BBF7CB671}"/>
                    </a:ext>
                  </a:extLst>
                </p14:cNvPr>
                <p14:cNvContentPartPr/>
                <p14:nvPr/>
              </p14:nvContentPartPr>
              <p14:xfrm>
                <a:off x="12833438" y="7816083"/>
                <a:ext cx="1652040" cy="16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17F228-A4F6-8A19-BC8A-C72BBF7CB6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70798" y="7753443"/>
                  <a:ext cx="1777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7F6A8A-32F0-9D86-F64B-6EAA84E72C3A}"/>
                    </a:ext>
                  </a:extLst>
                </p14:cNvPr>
                <p14:cNvContentPartPr/>
                <p14:nvPr/>
              </p14:nvContentPartPr>
              <p14:xfrm>
                <a:off x="12554078" y="7971963"/>
                <a:ext cx="1474560" cy="9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7F6A8A-32F0-9D86-F64B-6EAA84E72C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91078" y="7908963"/>
                  <a:ext cx="1600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F2E757-3823-7457-D04F-63DA8209C6CD}"/>
                    </a:ext>
                  </a:extLst>
                </p14:cNvPr>
                <p14:cNvContentPartPr/>
                <p14:nvPr/>
              </p14:nvContentPartPr>
              <p14:xfrm>
                <a:off x="13145918" y="7905003"/>
                <a:ext cx="938520" cy="112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F2E757-3823-7457-D04F-63DA8209C6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82918" y="7842363"/>
                  <a:ext cx="10641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314624-9F0B-72BB-4A7F-7E023DA04196}"/>
                    </a:ext>
                  </a:extLst>
                </p14:cNvPr>
                <p14:cNvContentPartPr/>
                <p14:nvPr/>
              </p14:nvContentPartPr>
              <p14:xfrm>
                <a:off x="12812198" y="8096523"/>
                <a:ext cx="603000" cy="4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314624-9F0B-72BB-4A7F-7E023DA041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49558" y="8033523"/>
                  <a:ext cx="728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3ACE2B-311C-AA83-1BEE-769107104B50}"/>
                    </a:ext>
                  </a:extLst>
                </p14:cNvPr>
                <p14:cNvContentPartPr/>
                <p14:nvPr/>
              </p14:nvContentPartPr>
              <p14:xfrm>
                <a:off x="13503758" y="7749123"/>
                <a:ext cx="959760" cy="56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3ACE2B-311C-AA83-1BEE-769107104B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440758" y="7686123"/>
                  <a:ext cx="1085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AC4FF4C-D251-AB4B-34A9-DF1F98342775}"/>
                    </a:ext>
                  </a:extLst>
                </p14:cNvPr>
                <p14:cNvContentPartPr/>
                <p14:nvPr/>
              </p14:nvContentPartPr>
              <p14:xfrm>
                <a:off x="13364798" y="7822203"/>
                <a:ext cx="114300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AC4FF4C-D251-AB4B-34A9-DF1F983427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02158" y="7759563"/>
                  <a:ext cx="1268640" cy="198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722</Words>
  <Application>Microsoft Office PowerPoint</Application>
  <PresentationFormat>Custom</PresentationFormat>
  <Paragraphs>133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DM Sans Semi Bold</vt:lpstr>
      <vt:lpstr>Wingdings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ghatenayan5@gmail.com</cp:lastModifiedBy>
  <cp:revision>18</cp:revision>
  <dcterms:created xsi:type="dcterms:W3CDTF">2025-01-31T12:38:26Z</dcterms:created>
  <dcterms:modified xsi:type="dcterms:W3CDTF">2025-01-31T17:42:55Z</dcterms:modified>
</cp:coreProperties>
</file>